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9" autoAdjust="0"/>
    <p:restoredTop sz="94660"/>
  </p:normalViewPr>
  <p:slideViewPr>
    <p:cSldViewPr snapToGrid="0">
      <p:cViewPr varScale="1">
        <p:scale>
          <a:sx n="71" d="100"/>
          <a:sy n="71" d="100"/>
        </p:scale>
        <p:origin x="78" y="2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C8D229-465A-44AF-8296-E78AC43CBC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019D0EC-2551-4772-9E2E-2535F770D3B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97929D-40AE-411C-B475-6EA5E4DC5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2A6092-84BA-40BC-8C66-B574FCDE2F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57C8B6-A453-4842-AED8-68B4EC7625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007093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9E255-BCDC-47BF-8F2F-9F95095D37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FB970E4-DE30-445B-BAB9-DC3ECE46C1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54D54F-0FB3-40F2-BF23-0874A6A304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5EDD69-372C-4C44-AF03-F2A3E1E449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B78979C-6282-43F5-AE00-BBF970F6D7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586008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A0DB0C-7AE5-41F6-884F-96B81583969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53339A7-F440-41DC-BC09-E2A7956A46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85C1FA-B627-4A0F-B828-630585B406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7D83F8-7A2C-478D-80C9-BD07616AE1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A55262-3E74-4264-BA08-88C42CB71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56053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6931AB-F679-4258-A322-BAC56EA1E4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0ABD03-608B-4CAA-A34F-896649345AB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49EB32-A756-4BA8-8583-D66A4E586A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F0922-20D8-4B41-87FB-6D0FA644D8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1B4CC4-6882-499E-840E-88E33872B2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26872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588D07-ED36-4F62-B45F-1A6C0727C5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C6D436-33F6-4060-9B60-91C76B22ED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5DA1D7-79FB-4A93-91DD-177EC9A03B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CE4002-058C-4E3C-A6CB-42F7230183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5931A0D-FD42-421B-A904-19703940BE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28479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825138-6EED-4142-9B8B-DDA4420CBB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870519F-DC51-4BF9-BBEC-135D843A37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76FD34C-5BA1-4D6B-8F58-A50769015E6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9BCDBE3-C567-4874-8D3F-E17C9EE683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47A0C68-4FA8-4580-8BBA-741D23700A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396ED85-D7CD-4597-B8F4-10563C1793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32360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7B4A6D-3579-4FB1-8D46-AA83B7FBBC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8E13D1A-24C7-4576-871C-D1352C281C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DE05E0-F0B6-48D5-B2D5-29C81857372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5699F62-ECDB-4589-9B2D-46987602287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12D717A-A20E-443C-8AD2-218AFEE7963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9635F72-684B-4C57-99E5-D694BB9186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1D35DE8-262B-4259-81FC-6F9FB5B943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0648EEE-72A0-406B-8E24-506A72F5E4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77265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662A16-A459-4E0A-B8C2-64C516DC7F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C952478-0D30-4088-856D-640FD7B6AE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136CA6F-4DD4-41DF-9AD0-902B6CEFE0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CB1E916-8929-46FE-B781-9E7B59C2F7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762479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7E88ECD-AC61-47ED-9C4E-F8A3044B4F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03C978F-7E04-4B46-ABF7-14C1015B4D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EE1F09D-3760-4D23-9482-743F7F9604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30345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F89448-CFDB-4D29-B2FF-73A7272458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E3A951-9D55-43F3-8088-3EBCF35DA93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11D46F7-A496-4499-9DEB-8A1546ECA1D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13B1014-AFC0-4C09-B7BD-7077F7B534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6C7D81B-9ABE-4AF6-AA37-6292134DB3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55C9A36-6250-49A8-8719-836316B04F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02984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CF1D46-0730-4AE1-B4ED-4D478FE6CA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F6B94CA-E2C4-4B29-BF6B-0DEEB8B7CC0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53F9922-8B9E-4505-AAC2-8385385E61F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4E60C0-3AAF-44C5-AE0B-DC4CD73311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6F84802-46F7-43CE-9D74-4926F9E577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F493BB-8074-4A2B-9341-0F2EBE22A6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15417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BE6F9ED-75A0-439E-8174-FCF5E18A59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D1A2268-7E65-4117-9A78-C2165203FB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6FF0204-66FE-4DCC-AD8E-C15671C46E8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B2D2C5-A801-4485-A327-E628D2554BAA}" type="datetimeFigureOut">
              <a:rPr lang="ru-RU" smtClean="0"/>
              <a:t>07.06.2021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82A8D0-7F59-46E3-824A-A2AA5CE6AB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AE137D-9AFE-4ECC-9653-4E657A0803F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F9FF86-AD2F-4964-8EEC-B972B4C787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58975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B832A5E2-BFBD-4E56-B575-B4B76AA6F32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1801906"/>
            <a:ext cx="9144000" cy="2944906"/>
          </a:xfrm>
        </p:spPr>
        <p:txBody>
          <a:bodyPr numCol="3" spcCol="108000">
            <a:normAutofit fontScale="62500" lnSpcReduction="20000"/>
          </a:bodyPr>
          <a:lstStyle/>
          <a:p>
            <a:r>
              <a:rPr lang="de-DE" dirty="0" err="1"/>
              <a:t>Lorem</a:t>
            </a:r>
            <a:r>
              <a:rPr lang="de-DE" dirty="0"/>
              <a:t> </a:t>
            </a:r>
            <a:r>
              <a:rPr lang="de-DE" dirty="0" err="1"/>
              <a:t>ipsum</a:t>
            </a:r>
            <a:r>
              <a:rPr lang="de-DE" dirty="0"/>
              <a:t> </a:t>
            </a:r>
            <a:r>
              <a:rPr lang="de-DE" dirty="0" err="1"/>
              <a:t>dolor</a:t>
            </a:r>
            <a:r>
              <a:rPr lang="de-DE" dirty="0"/>
              <a:t> </a:t>
            </a:r>
            <a:r>
              <a:rPr lang="de-DE" dirty="0" err="1"/>
              <a:t>sit</a:t>
            </a:r>
            <a:r>
              <a:rPr lang="de-DE" dirty="0"/>
              <a:t> </a:t>
            </a:r>
            <a:r>
              <a:rPr lang="de-DE" dirty="0" err="1"/>
              <a:t>amet</a:t>
            </a:r>
            <a:r>
              <a:rPr lang="de-DE" dirty="0"/>
              <a:t>, </a:t>
            </a:r>
            <a:r>
              <a:rPr lang="de-DE" dirty="0" err="1"/>
              <a:t>consectetur</a:t>
            </a:r>
            <a:r>
              <a:rPr lang="de-DE" dirty="0"/>
              <a:t> </a:t>
            </a:r>
            <a:r>
              <a:rPr lang="de-DE" dirty="0" err="1"/>
              <a:t>adipiscing</a:t>
            </a:r>
            <a:r>
              <a:rPr lang="de-DE" dirty="0"/>
              <a:t> </a:t>
            </a:r>
            <a:r>
              <a:rPr lang="de-DE" dirty="0" err="1"/>
              <a:t>elit</a:t>
            </a:r>
            <a:r>
              <a:rPr lang="de-DE" dirty="0"/>
              <a:t>. Vestibulum </a:t>
            </a:r>
            <a:r>
              <a:rPr lang="de-DE" dirty="0" err="1"/>
              <a:t>consequat</a:t>
            </a:r>
            <a:r>
              <a:rPr lang="de-DE" dirty="0"/>
              <a:t> mi </a:t>
            </a:r>
            <a:r>
              <a:rPr lang="de-DE" dirty="0" err="1"/>
              <a:t>quis</a:t>
            </a:r>
            <a:r>
              <a:rPr lang="de-DE" dirty="0"/>
              <a:t> </a:t>
            </a:r>
            <a:r>
              <a:rPr lang="de-DE" dirty="0" err="1"/>
              <a:t>pretium</a:t>
            </a:r>
            <a:r>
              <a:rPr lang="de-DE" dirty="0"/>
              <a:t> </a:t>
            </a:r>
            <a:r>
              <a:rPr lang="de-DE" dirty="0" err="1"/>
              <a:t>semper</a:t>
            </a:r>
            <a:r>
              <a:rPr lang="de-DE" dirty="0"/>
              <a:t>. </a:t>
            </a:r>
            <a:r>
              <a:rPr lang="de-DE" dirty="0" err="1"/>
              <a:t>Proin</a:t>
            </a:r>
            <a:r>
              <a:rPr lang="de-DE" dirty="0"/>
              <a:t> </a:t>
            </a:r>
            <a:r>
              <a:rPr lang="de-DE" dirty="0" err="1"/>
              <a:t>luctus</a:t>
            </a:r>
            <a:r>
              <a:rPr lang="de-DE" dirty="0"/>
              <a:t> </a:t>
            </a:r>
            <a:r>
              <a:rPr lang="de-DE" dirty="0" err="1"/>
              <a:t>orci</a:t>
            </a:r>
            <a:r>
              <a:rPr lang="de-DE" dirty="0"/>
              <a:t> </a:t>
            </a:r>
            <a:r>
              <a:rPr lang="de-DE" dirty="0" err="1"/>
              <a:t>ac</a:t>
            </a:r>
            <a:r>
              <a:rPr lang="de-DE" dirty="0"/>
              <a:t> </a:t>
            </a:r>
            <a:r>
              <a:rPr lang="de-DE" dirty="0" err="1"/>
              <a:t>neque</a:t>
            </a:r>
            <a:r>
              <a:rPr lang="de-DE" dirty="0"/>
              <a:t> </a:t>
            </a:r>
            <a:r>
              <a:rPr lang="de-DE" dirty="0" err="1"/>
              <a:t>venenatis</a:t>
            </a:r>
            <a:r>
              <a:rPr lang="de-DE" dirty="0"/>
              <a:t>, </a:t>
            </a:r>
            <a:r>
              <a:rPr lang="de-DE" dirty="0" err="1"/>
              <a:t>quis</a:t>
            </a:r>
            <a:r>
              <a:rPr lang="de-DE" dirty="0"/>
              <a:t> commodo </a:t>
            </a:r>
            <a:r>
              <a:rPr lang="de-DE" dirty="0" err="1"/>
              <a:t>dolor</a:t>
            </a:r>
            <a:r>
              <a:rPr lang="de-DE" dirty="0"/>
              <a:t> </a:t>
            </a:r>
            <a:r>
              <a:rPr lang="de-DE" dirty="0" err="1"/>
              <a:t>posuere</a:t>
            </a:r>
            <a:r>
              <a:rPr lang="de-DE" dirty="0"/>
              <a:t>. </a:t>
            </a:r>
            <a:r>
              <a:rPr lang="de-DE" dirty="0" err="1"/>
              <a:t>Curabitur</a:t>
            </a:r>
            <a:r>
              <a:rPr lang="de-DE" dirty="0"/>
              <a:t> </a:t>
            </a:r>
            <a:r>
              <a:rPr lang="de-DE" dirty="0" err="1"/>
              <a:t>dignissim</a:t>
            </a:r>
            <a:r>
              <a:rPr lang="de-DE" dirty="0"/>
              <a:t> </a:t>
            </a:r>
            <a:r>
              <a:rPr lang="de-DE" dirty="0" err="1"/>
              <a:t>sapien</a:t>
            </a:r>
            <a:r>
              <a:rPr lang="de-DE" dirty="0"/>
              <a:t> </a:t>
            </a:r>
            <a:r>
              <a:rPr lang="de-DE" dirty="0" err="1"/>
              <a:t>quis</a:t>
            </a:r>
            <a:r>
              <a:rPr lang="de-DE" dirty="0"/>
              <a:t> cursus </a:t>
            </a:r>
            <a:r>
              <a:rPr lang="de-DE" dirty="0" err="1"/>
              <a:t>egestas</a:t>
            </a:r>
            <a:r>
              <a:rPr lang="de-DE" dirty="0"/>
              <a:t>. </a:t>
            </a:r>
            <a:r>
              <a:rPr lang="de-DE" dirty="0" err="1"/>
              <a:t>Donec</a:t>
            </a:r>
            <a:r>
              <a:rPr lang="de-DE" dirty="0"/>
              <a:t> </a:t>
            </a:r>
            <a:r>
              <a:rPr lang="de-DE" dirty="0" err="1"/>
              <a:t>blandit</a:t>
            </a:r>
            <a:r>
              <a:rPr lang="de-DE" dirty="0"/>
              <a:t> </a:t>
            </a:r>
            <a:r>
              <a:rPr lang="de-DE" dirty="0" err="1"/>
              <a:t>auctor</a:t>
            </a:r>
            <a:r>
              <a:rPr lang="de-DE" dirty="0"/>
              <a:t> </a:t>
            </a:r>
            <a:r>
              <a:rPr lang="de-DE" dirty="0" err="1"/>
              <a:t>arcu</a:t>
            </a:r>
            <a:r>
              <a:rPr lang="de-DE" dirty="0"/>
              <a:t>, </a:t>
            </a:r>
            <a:r>
              <a:rPr lang="de-DE" dirty="0" err="1"/>
              <a:t>nec</a:t>
            </a:r>
            <a:r>
              <a:rPr lang="de-DE" dirty="0"/>
              <a:t> </a:t>
            </a:r>
            <a:r>
              <a:rPr lang="de-DE" dirty="0" err="1"/>
              <a:t>pellentesque</a:t>
            </a:r>
            <a:r>
              <a:rPr lang="de-DE" dirty="0"/>
              <a:t> </a:t>
            </a:r>
            <a:r>
              <a:rPr lang="de-DE" dirty="0" err="1"/>
              <a:t>eros</a:t>
            </a:r>
            <a:r>
              <a:rPr lang="de-DE" dirty="0"/>
              <a:t> </a:t>
            </a:r>
            <a:r>
              <a:rPr lang="de-DE" dirty="0" err="1"/>
              <a:t>molestie</a:t>
            </a:r>
            <a:r>
              <a:rPr lang="de-DE" dirty="0"/>
              <a:t> </a:t>
            </a:r>
            <a:r>
              <a:rPr lang="de-DE" dirty="0" err="1"/>
              <a:t>eget</a:t>
            </a:r>
            <a:r>
              <a:rPr lang="de-DE" dirty="0"/>
              <a:t>. In </a:t>
            </a:r>
            <a:r>
              <a:rPr lang="de-DE" dirty="0" err="1"/>
              <a:t>consectetur</a:t>
            </a:r>
            <a:r>
              <a:rPr lang="de-DE" dirty="0"/>
              <a:t> </a:t>
            </a:r>
            <a:r>
              <a:rPr lang="de-DE" dirty="0" err="1"/>
              <a:t>aliquam</a:t>
            </a:r>
            <a:r>
              <a:rPr lang="de-DE" dirty="0"/>
              <a:t> </a:t>
            </a:r>
            <a:r>
              <a:rPr lang="de-DE" dirty="0" err="1"/>
              <a:t>hendrerit</a:t>
            </a:r>
            <a:r>
              <a:rPr lang="de-DE" dirty="0"/>
              <a:t>. Sed cursus </a:t>
            </a:r>
            <a:r>
              <a:rPr lang="de-DE" dirty="0" err="1"/>
              <a:t>mauris</a:t>
            </a:r>
            <a:r>
              <a:rPr lang="de-DE" dirty="0"/>
              <a:t> </a:t>
            </a:r>
            <a:r>
              <a:rPr lang="de-DE" dirty="0" err="1"/>
              <a:t>vitae</a:t>
            </a:r>
            <a:r>
              <a:rPr lang="de-DE" dirty="0"/>
              <a:t> </a:t>
            </a:r>
            <a:r>
              <a:rPr lang="de-DE" dirty="0" err="1"/>
              <a:t>ligula</a:t>
            </a:r>
            <a:r>
              <a:rPr lang="de-DE" dirty="0"/>
              <a:t> </a:t>
            </a:r>
            <a:r>
              <a:rPr lang="de-DE" dirty="0" err="1"/>
              <a:t>pellentesque</a:t>
            </a:r>
            <a:r>
              <a:rPr lang="de-DE" dirty="0"/>
              <a:t>, non </a:t>
            </a:r>
            <a:r>
              <a:rPr lang="de-DE" dirty="0" err="1"/>
              <a:t>pellentesque</a:t>
            </a:r>
            <a:r>
              <a:rPr lang="de-DE" dirty="0"/>
              <a:t> </a:t>
            </a:r>
            <a:r>
              <a:rPr lang="de-DE" dirty="0" err="1"/>
              <a:t>urna</a:t>
            </a:r>
            <a:r>
              <a:rPr lang="de-DE" dirty="0"/>
              <a:t> </a:t>
            </a:r>
            <a:r>
              <a:rPr lang="de-DE" dirty="0" err="1"/>
              <a:t>aliquet</a:t>
            </a:r>
            <a:r>
              <a:rPr lang="de-DE" dirty="0"/>
              <a:t>. </a:t>
            </a:r>
            <a:r>
              <a:rPr lang="de-DE" dirty="0" err="1"/>
              <a:t>Fusce</a:t>
            </a:r>
            <a:r>
              <a:rPr lang="de-DE" dirty="0"/>
              <a:t> </a:t>
            </a:r>
            <a:r>
              <a:rPr lang="de-DE" dirty="0" err="1"/>
              <a:t>placerat</a:t>
            </a:r>
            <a:r>
              <a:rPr lang="de-DE" dirty="0"/>
              <a:t> </a:t>
            </a:r>
            <a:r>
              <a:rPr lang="de-DE" dirty="0" err="1"/>
              <a:t>mauris</a:t>
            </a:r>
            <a:r>
              <a:rPr lang="de-DE" dirty="0"/>
              <a:t> </a:t>
            </a:r>
            <a:r>
              <a:rPr lang="de-DE" dirty="0" err="1"/>
              <a:t>enim</a:t>
            </a:r>
            <a:r>
              <a:rPr lang="de-DE" dirty="0"/>
              <a:t>, </a:t>
            </a:r>
            <a:r>
              <a:rPr lang="de-DE" dirty="0" err="1"/>
              <a:t>nec</a:t>
            </a:r>
            <a:r>
              <a:rPr lang="de-DE" dirty="0"/>
              <a:t> </a:t>
            </a:r>
            <a:r>
              <a:rPr lang="de-DE" dirty="0" err="1"/>
              <a:t>rutrum</a:t>
            </a:r>
            <a:r>
              <a:rPr lang="de-DE" dirty="0"/>
              <a:t> </a:t>
            </a:r>
            <a:r>
              <a:rPr lang="de-DE" dirty="0" err="1"/>
              <a:t>purus</a:t>
            </a:r>
            <a:r>
              <a:rPr lang="de-DE" dirty="0"/>
              <a:t> </a:t>
            </a:r>
            <a:r>
              <a:rPr lang="de-DE" dirty="0" err="1"/>
              <a:t>semper</a:t>
            </a:r>
            <a:r>
              <a:rPr lang="de-DE" dirty="0"/>
              <a:t> </a:t>
            </a:r>
            <a:r>
              <a:rPr lang="de-DE" dirty="0" err="1"/>
              <a:t>vel</a:t>
            </a:r>
            <a:r>
              <a:rPr lang="de-DE" dirty="0"/>
              <a:t>. </a:t>
            </a:r>
            <a:r>
              <a:rPr lang="de-DE" dirty="0" err="1"/>
              <a:t>Praesent</a:t>
            </a:r>
            <a:r>
              <a:rPr lang="de-DE" dirty="0"/>
              <a:t> </a:t>
            </a:r>
            <a:r>
              <a:rPr lang="de-DE" dirty="0" err="1"/>
              <a:t>tincidunt</a:t>
            </a:r>
            <a:r>
              <a:rPr lang="de-DE" dirty="0"/>
              <a:t> </a:t>
            </a:r>
            <a:r>
              <a:rPr lang="de-DE" dirty="0" err="1"/>
              <a:t>neque</a:t>
            </a:r>
            <a:r>
              <a:rPr lang="de-DE" dirty="0"/>
              <a:t> </a:t>
            </a:r>
            <a:r>
              <a:rPr lang="de-DE" dirty="0" err="1"/>
              <a:t>eu</a:t>
            </a:r>
            <a:r>
              <a:rPr lang="de-DE" dirty="0"/>
              <a:t> </a:t>
            </a:r>
            <a:r>
              <a:rPr lang="de-DE" dirty="0" err="1"/>
              <a:t>pellentesque</a:t>
            </a:r>
            <a:r>
              <a:rPr lang="de-DE" dirty="0"/>
              <a:t> </a:t>
            </a:r>
            <a:r>
              <a:rPr lang="de-DE" dirty="0" err="1"/>
              <a:t>pharetra</a:t>
            </a:r>
            <a:r>
              <a:rPr lang="de-DE" dirty="0"/>
              <a:t>. </a:t>
            </a:r>
            <a:r>
              <a:rPr lang="de-DE" dirty="0" err="1"/>
              <a:t>Fusce</a:t>
            </a:r>
            <a:r>
              <a:rPr lang="de-DE" dirty="0"/>
              <a:t> </a:t>
            </a:r>
            <a:r>
              <a:rPr lang="de-DE" dirty="0" err="1"/>
              <a:t>pellentesque</a:t>
            </a:r>
            <a:r>
              <a:rPr lang="de-DE" dirty="0"/>
              <a:t> </a:t>
            </a:r>
            <a:r>
              <a:rPr lang="de-DE" dirty="0" err="1"/>
              <a:t>est</a:t>
            </a:r>
            <a:r>
              <a:rPr lang="de-DE" dirty="0"/>
              <a:t> </a:t>
            </a:r>
            <a:r>
              <a:rPr lang="de-DE" dirty="0" err="1"/>
              <a:t>orci</a:t>
            </a:r>
            <a:r>
              <a:rPr lang="de-DE" dirty="0"/>
              <a:t>.</a:t>
            </a:r>
          </a:p>
          <a:p>
            <a:r>
              <a:rPr lang="de-DE" dirty="0"/>
              <a:t>Integer </a:t>
            </a:r>
            <a:r>
              <a:rPr lang="de-DE" dirty="0" err="1"/>
              <a:t>sodales</a:t>
            </a:r>
            <a:r>
              <a:rPr lang="de-DE" dirty="0"/>
              <a:t> </a:t>
            </a:r>
            <a:r>
              <a:rPr lang="de-DE" dirty="0" err="1"/>
              <a:t>tincidunt</a:t>
            </a:r>
            <a:r>
              <a:rPr lang="de-DE" dirty="0"/>
              <a:t> </a:t>
            </a:r>
            <a:r>
              <a:rPr lang="de-DE" dirty="0" err="1"/>
              <a:t>tristique</a:t>
            </a:r>
            <a:r>
              <a:rPr lang="de-DE" dirty="0"/>
              <a:t>. Sed a </a:t>
            </a:r>
            <a:r>
              <a:rPr lang="de-DE" dirty="0" err="1"/>
              <a:t>metus</a:t>
            </a:r>
            <a:r>
              <a:rPr lang="de-DE" dirty="0"/>
              <a:t> </a:t>
            </a:r>
            <a:r>
              <a:rPr lang="de-DE" dirty="0" err="1"/>
              <a:t>posuere</a:t>
            </a:r>
            <a:r>
              <a:rPr lang="de-DE" dirty="0"/>
              <a:t>, </a:t>
            </a:r>
            <a:r>
              <a:rPr lang="de-DE" dirty="0" err="1"/>
              <a:t>adipiscing</a:t>
            </a:r>
            <a:r>
              <a:rPr lang="de-DE" dirty="0"/>
              <a:t> </a:t>
            </a:r>
            <a:r>
              <a:rPr lang="de-DE" dirty="0" err="1"/>
              <a:t>nunc</a:t>
            </a:r>
            <a:r>
              <a:rPr lang="de-DE" dirty="0"/>
              <a:t> et, </a:t>
            </a:r>
            <a:r>
              <a:rPr lang="de-DE" dirty="0" err="1"/>
              <a:t>viverra</a:t>
            </a:r>
            <a:r>
              <a:rPr lang="de-DE" dirty="0"/>
              <a:t> </a:t>
            </a:r>
            <a:r>
              <a:rPr lang="de-DE" dirty="0" err="1"/>
              <a:t>odio</a:t>
            </a:r>
            <a:r>
              <a:rPr lang="de-DE" dirty="0"/>
              <a:t>. </a:t>
            </a:r>
            <a:r>
              <a:rPr lang="de-DE" dirty="0" err="1"/>
              <a:t>Donec</a:t>
            </a:r>
            <a:r>
              <a:rPr lang="de-DE" dirty="0"/>
              <a:t> </a:t>
            </a:r>
            <a:r>
              <a:rPr lang="de-DE" dirty="0" err="1"/>
              <a:t>auctor</a:t>
            </a:r>
            <a:r>
              <a:rPr lang="de-DE" dirty="0"/>
              <a:t> </a:t>
            </a:r>
            <a:r>
              <a:rPr lang="de-DE" dirty="0" err="1"/>
              <a:t>molestie</a:t>
            </a:r>
            <a:r>
              <a:rPr lang="de-DE" dirty="0"/>
              <a:t> </a:t>
            </a:r>
            <a:r>
              <a:rPr lang="de-DE" dirty="0" err="1"/>
              <a:t>sem</a:t>
            </a:r>
            <a:r>
              <a:rPr lang="de-DE" dirty="0"/>
              <a:t>, </a:t>
            </a:r>
            <a:r>
              <a:rPr lang="de-DE" dirty="0" err="1"/>
              <a:t>sit</a:t>
            </a:r>
            <a:r>
              <a:rPr lang="de-DE" dirty="0"/>
              <a:t> </a:t>
            </a:r>
            <a:r>
              <a:rPr lang="de-DE" dirty="0" err="1"/>
              <a:t>amet</a:t>
            </a:r>
            <a:r>
              <a:rPr lang="de-DE" dirty="0"/>
              <a:t> </a:t>
            </a:r>
            <a:r>
              <a:rPr lang="de-DE" dirty="0" err="1"/>
              <a:t>tristique</a:t>
            </a:r>
            <a:r>
              <a:rPr lang="de-DE" dirty="0"/>
              <a:t> </a:t>
            </a:r>
            <a:r>
              <a:rPr lang="de-DE" dirty="0" err="1"/>
              <a:t>lectus</a:t>
            </a:r>
            <a:r>
              <a:rPr lang="de-DE" dirty="0"/>
              <a:t> </a:t>
            </a:r>
            <a:r>
              <a:rPr lang="de-DE" dirty="0" err="1"/>
              <a:t>hendrerit</a:t>
            </a:r>
            <a:r>
              <a:rPr lang="de-DE" dirty="0"/>
              <a:t> sed. </a:t>
            </a:r>
            <a:r>
              <a:rPr lang="de-DE" dirty="0" err="1"/>
              <a:t>Cras</a:t>
            </a:r>
            <a:r>
              <a:rPr lang="de-DE" dirty="0"/>
              <a:t> </a:t>
            </a:r>
            <a:r>
              <a:rPr lang="de-DE" dirty="0" err="1"/>
              <a:t>sodales</a:t>
            </a:r>
            <a:r>
              <a:rPr lang="de-DE" dirty="0"/>
              <a:t> </a:t>
            </a:r>
            <a:r>
              <a:rPr lang="de-DE" dirty="0" err="1"/>
              <a:t>nisl</a:t>
            </a:r>
            <a:r>
              <a:rPr lang="de-DE" dirty="0"/>
              <a:t> sed </a:t>
            </a:r>
            <a:r>
              <a:rPr lang="de-DE" dirty="0" err="1"/>
              <a:t>orci</a:t>
            </a:r>
            <a:r>
              <a:rPr lang="de-DE" dirty="0"/>
              <a:t> </a:t>
            </a:r>
            <a:r>
              <a:rPr lang="de-DE" dirty="0" err="1"/>
              <a:t>mattis</a:t>
            </a:r>
            <a:r>
              <a:rPr lang="de-DE" dirty="0"/>
              <a:t> </a:t>
            </a:r>
            <a:r>
              <a:rPr lang="de-DE" dirty="0" err="1"/>
              <a:t>iaculis</a:t>
            </a:r>
            <a:r>
              <a:rPr lang="de-DE" dirty="0"/>
              <a:t>. </a:t>
            </a:r>
            <a:r>
              <a:rPr lang="de-DE" dirty="0" err="1"/>
              <a:t>Nunc</a:t>
            </a:r>
            <a:r>
              <a:rPr lang="de-DE" dirty="0"/>
              <a:t> </a:t>
            </a:r>
            <a:r>
              <a:rPr lang="de-DE" dirty="0" err="1"/>
              <a:t>eget</a:t>
            </a:r>
            <a:r>
              <a:rPr lang="de-DE" dirty="0"/>
              <a:t> </a:t>
            </a:r>
            <a:r>
              <a:rPr lang="de-DE" dirty="0" err="1"/>
              <a:t>dolor</a:t>
            </a:r>
            <a:r>
              <a:rPr lang="de-DE" dirty="0"/>
              <a:t> </a:t>
            </a:r>
            <a:r>
              <a:rPr lang="de-DE" dirty="0" err="1"/>
              <a:t>accumsan</a:t>
            </a:r>
            <a:r>
              <a:rPr lang="de-DE" dirty="0"/>
              <a:t>, </a:t>
            </a:r>
            <a:r>
              <a:rPr lang="de-DE" dirty="0" err="1"/>
              <a:t>pharetra</a:t>
            </a:r>
            <a:r>
              <a:rPr lang="de-DE" dirty="0"/>
              <a:t> </a:t>
            </a:r>
            <a:r>
              <a:rPr lang="de-DE" dirty="0" err="1"/>
              <a:t>risus</a:t>
            </a:r>
            <a:r>
              <a:rPr lang="de-DE" dirty="0"/>
              <a:t> a, </a:t>
            </a:r>
            <a:r>
              <a:rPr lang="de-DE" dirty="0" err="1"/>
              <a:t>vestibulum</a:t>
            </a:r>
            <a:r>
              <a:rPr lang="de-DE" dirty="0"/>
              <a:t> </a:t>
            </a:r>
            <a:r>
              <a:rPr lang="de-DE" dirty="0" err="1"/>
              <a:t>mauris</a:t>
            </a:r>
            <a:r>
              <a:rPr lang="de-DE" dirty="0"/>
              <a:t>. </a:t>
            </a:r>
            <a:r>
              <a:rPr lang="de-DE" dirty="0" err="1"/>
              <a:t>Nunc</a:t>
            </a:r>
            <a:r>
              <a:rPr lang="de-DE" dirty="0"/>
              <a:t> </a:t>
            </a:r>
            <a:r>
              <a:rPr lang="de-DE" dirty="0" err="1"/>
              <a:t>vulputate</a:t>
            </a:r>
            <a:r>
              <a:rPr lang="de-DE" dirty="0"/>
              <a:t> </a:t>
            </a:r>
            <a:r>
              <a:rPr lang="de-DE" dirty="0" err="1"/>
              <a:t>lobortis</a:t>
            </a:r>
            <a:r>
              <a:rPr lang="de-DE" dirty="0"/>
              <a:t> </a:t>
            </a:r>
            <a:r>
              <a:rPr lang="de-DE" dirty="0" err="1"/>
              <a:t>mollis</a:t>
            </a:r>
            <a:r>
              <a:rPr lang="de-DE" dirty="0"/>
              <a:t>. </a:t>
            </a:r>
            <a:r>
              <a:rPr lang="de-DE" dirty="0" err="1"/>
              <a:t>Vivamus</a:t>
            </a:r>
            <a:r>
              <a:rPr lang="de-DE" dirty="0"/>
              <a:t> </a:t>
            </a:r>
            <a:r>
              <a:rPr lang="de-DE" dirty="0" err="1"/>
              <a:t>nec</a:t>
            </a:r>
            <a:r>
              <a:rPr lang="de-DE" dirty="0"/>
              <a:t> </a:t>
            </a:r>
            <a:r>
              <a:rPr lang="de-DE" dirty="0" err="1"/>
              <a:t>tellus</a:t>
            </a:r>
            <a:r>
              <a:rPr lang="de-DE" dirty="0"/>
              <a:t> </a:t>
            </a:r>
            <a:r>
              <a:rPr lang="de-DE" dirty="0" err="1"/>
              <a:t>faucibus</a:t>
            </a:r>
            <a:r>
              <a:rPr lang="de-DE" dirty="0"/>
              <a:t>, </a:t>
            </a:r>
            <a:r>
              <a:rPr lang="de-DE" dirty="0" err="1"/>
              <a:t>tempor</a:t>
            </a:r>
            <a:r>
              <a:rPr lang="de-DE" dirty="0"/>
              <a:t> magna </a:t>
            </a:r>
            <a:r>
              <a:rPr lang="de-DE" dirty="0" err="1"/>
              <a:t>nec</a:t>
            </a:r>
            <a:r>
              <a:rPr lang="de-DE" dirty="0"/>
              <a:t>, </a:t>
            </a:r>
            <a:r>
              <a:rPr lang="de-DE" dirty="0" err="1"/>
              <a:t>facilisis</a:t>
            </a:r>
            <a:r>
              <a:rPr lang="de-DE" dirty="0"/>
              <a:t> </a:t>
            </a:r>
            <a:r>
              <a:rPr lang="de-DE" dirty="0" err="1"/>
              <a:t>felis</a:t>
            </a:r>
            <a:r>
              <a:rPr lang="de-DE" dirty="0"/>
              <a:t>. </a:t>
            </a:r>
            <a:r>
              <a:rPr lang="de-DE" dirty="0" err="1"/>
              <a:t>Donec</a:t>
            </a:r>
            <a:r>
              <a:rPr lang="de-DE" dirty="0"/>
              <a:t> commodo </a:t>
            </a:r>
            <a:r>
              <a:rPr lang="de-DE" dirty="0" err="1"/>
              <a:t>enim</a:t>
            </a:r>
            <a:r>
              <a:rPr lang="de-DE" dirty="0"/>
              <a:t> a </a:t>
            </a:r>
            <a:r>
              <a:rPr lang="de-DE" dirty="0" err="1"/>
              <a:t>vehicula</a:t>
            </a:r>
            <a:r>
              <a:rPr lang="de-DE" dirty="0"/>
              <a:t> </a:t>
            </a:r>
            <a:r>
              <a:rPr lang="de-DE" dirty="0" err="1"/>
              <a:t>pellentesque</a:t>
            </a:r>
            <a:r>
              <a:rPr lang="de-DE" dirty="0"/>
              <a:t>. </a:t>
            </a:r>
            <a:r>
              <a:rPr lang="de-DE" dirty="0" err="1"/>
              <a:t>Nullam</a:t>
            </a:r>
            <a:r>
              <a:rPr lang="de-DE" dirty="0"/>
              <a:t> </a:t>
            </a:r>
            <a:r>
              <a:rPr lang="de-DE" dirty="0" err="1"/>
              <a:t>vehicula</a:t>
            </a:r>
            <a:r>
              <a:rPr lang="de-DE" dirty="0"/>
              <a:t> </a:t>
            </a:r>
            <a:r>
              <a:rPr lang="de-DE" dirty="0" err="1"/>
              <a:t>vestibulum</a:t>
            </a:r>
            <a:r>
              <a:rPr lang="de-DE" dirty="0"/>
              <a:t> </a:t>
            </a:r>
            <a:r>
              <a:rPr lang="de-DE" dirty="0" err="1"/>
              <a:t>est</a:t>
            </a:r>
            <a:r>
              <a:rPr lang="de-DE" dirty="0"/>
              <a:t> </a:t>
            </a:r>
            <a:r>
              <a:rPr lang="de-DE" dirty="0" err="1"/>
              <a:t>vel</a:t>
            </a:r>
            <a:r>
              <a:rPr lang="de-DE" dirty="0"/>
              <a:t> </a:t>
            </a:r>
            <a:r>
              <a:rPr lang="de-DE" dirty="0" err="1"/>
              <a:t>ultricies</a:t>
            </a:r>
            <a:r>
              <a:rPr lang="de-DE" dirty="0"/>
              <a:t>.</a:t>
            </a:r>
          </a:p>
          <a:p>
            <a:r>
              <a:rPr lang="de-DE" dirty="0" err="1"/>
              <a:t>Aliquam</a:t>
            </a:r>
            <a:r>
              <a:rPr lang="de-DE" dirty="0"/>
              <a:t> </a:t>
            </a:r>
            <a:r>
              <a:rPr lang="de-DE" dirty="0" err="1"/>
              <a:t>velit</a:t>
            </a:r>
            <a:r>
              <a:rPr lang="de-DE" dirty="0"/>
              <a:t> </a:t>
            </a:r>
            <a:r>
              <a:rPr lang="de-DE" dirty="0" err="1"/>
              <a:t>massa</a:t>
            </a:r>
            <a:r>
              <a:rPr lang="de-DE" dirty="0"/>
              <a:t>, </a:t>
            </a:r>
            <a:r>
              <a:rPr lang="de-DE" dirty="0" err="1"/>
              <a:t>laoreet</a:t>
            </a:r>
            <a:r>
              <a:rPr lang="de-DE" dirty="0"/>
              <a:t> </a:t>
            </a:r>
            <a:r>
              <a:rPr lang="de-DE" dirty="0" err="1"/>
              <a:t>vel</a:t>
            </a:r>
            <a:r>
              <a:rPr lang="de-DE" dirty="0"/>
              <a:t> </a:t>
            </a:r>
            <a:r>
              <a:rPr lang="de-DE" dirty="0" err="1"/>
              <a:t>leo</a:t>
            </a:r>
            <a:r>
              <a:rPr lang="de-DE" dirty="0"/>
              <a:t> </a:t>
            </a:r>
            <a:r>
              <a:rPr lang="de-DE" dirty="0" err="1"/>
              <a:t>nec</a:t>
            </a:r>
            <a:r>
              <a:rPr lang="de-DE" dirty="0"/>
              <a:t>, </a:t>
            </a:r>
            <a:r>
              <a:rPr lang="de-DE" dirty="0" err="1"/>
              <a:t>volutpat</a:t>
            </a:r>
            <a:r>
              <a:rPr lang="de-DE" dirty="0"/>
              <a:t> </a:t>
            </a:r>
            <a:r>
              <a:rPr lang="de-DE" dirty="0" err="1"/>
              <a:t>facilisis</a:t>
            </a:r>
            <a:r>
              <a:rPr lang="de-DE" dirty="0"/>
              <a:t> </a:t>
            </a:r>
            <a:r>
              <a:rPr lang="de-DE" dirty="0" err="1"/>
              <a:t>eros</a:t>
            </a:r>
            <a:r>
              <a:rPr lang="de-DE" dirty="0"/>
              <a:t>. </a:t>
            </a:r>
            <a:r>
              <a:rPr lang="de-DE" dirty="0" err="1"/>
              <a:t>Donec</a:t>
            </a:r>
            <a:r>
              <a:rPr lang="de-DE" dirty="0"/>
              <a:t> </a:t>
            </a:r>
            <a:r>
              <a:rPr lang="de-DE" dirty="0" err="1"/>
              <a:t>consequat</a:t>
            </a:r>
            <a:r>
              <a:rPr lang="de-DE" dirty="0"/>
              <a:t> </a:t>
            </a:r>
            <a:r>
              <a:rPr lang="de-DE" dirty="0" err="1"/>
              <a:t>arcu</a:t>
            </a:r>
            <a:r>
              <a:rPr lang="de-DE" dirty="0"/>
              <a:t> </a:t>
            </a:r>
            <a:r>
              <a:rPr lang="de-DE" dirty="0" err="1"/>
              <a:t>ut</a:t>
            </a:r>
            <a:r>
              <a:rPr lang="de-DE" dirty="0"/>
              <a:t> </a:t>
            </a:r>
            <a:r>
              <a:rPr lang="de-DE" dirty="0" err="1"/>
              <a:t>diam</a:t>
            </a:r>
            <a:r>
              <a:rPr lang="de-DE" dirty="0"/>
              <a:t> </a:t>
            </a:r>
            <a:r>
              <a:rPr lang="de-DE" dirty="0" err="1"/>
              <a:t>tempor</a:t>
            </a:r>
            <a:r>
              <a:rPr lang="de-DE" dirty="0"/>
              <a:t> </a:t>
            </a:r>
            <a:r>
              <a:rPr lang="de-DE" dirty="0" err="1"/>
              <a:t>luctus</a:t>
            </a:r>
            <a:r>
              <a:rPr lang="de-DE" dirty="0"/>
              <a:t>. Cum </a:t>
            </a:r>
            <a:r>
              <a:rPr lang="de-DE" dirty="0" err="1"/>
              <a:t>sociis</a:t>
            </a:r>
            <a:r>
              <a:rPr lang="de-DE" dirty="0"/>
              <a:t> </a:t>
            </a:r>
            <a:r>
              <a:rPr lang="de-DE" dirty="0" err="1"/>
              <a:t>natoque</a:t>
            </a:r>
            <a:r>
              <a:rPr lang="de-DE" dirty="0"/>
              <a:t> </a:t>
            </a:r>
            <a:r>
              <a:rPr lang="de-DE" dirty="0" err="1"/>
              <a:t>penatibus</a:t>
            </a:r>
            <a:r>
              <a:rPr lang="de-DE" dirty="0"/>
              <a:t> et </a:t>
            </a:r>
            <a:r>
              <a:rPr lang="de-DE" dirty="0" err="1"/>
              <a:t>magnis</a:t>
            </a:r>
            <a:r>
              <a:rPr lang="de-DE" dirty="0"/>
              <a:t> </a:t>
            </a:r>
            <a:r>
              <a:rPr lang="de-DE" dirty="0" err="1"/>
              <a:t>dis</a:t>
            </a:r>
            <a:r>
              <a:rPr lang="de-DE" dirty="0"/>
              <a:t> </a:t>
            </a:r>
            <a:r>
              <a:rPr lang="de-DE" dirty="0" err="1"/>
              <a:t>parturient</a:t>
            </a:r>
            <a:r>
              <a:rPr lang="de-DE" dirty="0"/>
              <a:t> </a:t>
            </a:r>
            <a:r>
              <a:rPr lang="de-DE" dirty="0" err="1"/>
              <a:t>montes</a:t>
            </a:r>
            <a:r>
              <a:rPr lang="de-DE" dirty="0"/>
              <a:t>, </a:t>
            </a:r>
            <a:r>
              <a:rPr lang="de-DE" dirty="0" err="1"/>
              <a:t>nascetur</a:t>
            </a:r>
            <a:r>
              <a:rPr lang="de-DE" dirty="0"/>
              <a:t> </a:t>
            </a:r>
            <a:r>
              <a:rPr lang="de-DE" dirty="0" err="1"/>
              <a:t>ridiculus</a:t>
            </a:r>
            <a:r>
              <a:rPr lang="de-DE" dirty="0"/>
              <a:t> </a:t>
            </a:r>
            <a:r>
              <a:rPr lang="de-DE" dirty="0" err="1"/>
              <a:t>mus</a:t>
            </a:r>
            <a:r>
              <a:rPr lang="de-DE" dirty="0"/>
              <a:t>. </a:t>
            </a:r>
            <a:r>
              <a:rPr lang="de-DE" dirty="0" err="1"/>
              <a:t>Praesent</a:t>
            </a:r>
            <a:r>
              <a:rPr lang="de-DE" dirty="0"/>
              <a:t> </a:t>
            </a:r>
            <a:r>
              <a:rPr lang="de-DE" dirty="0" err="1"/>
              <a:t>vitae</a:t>
            </a:r>
            <a:r>
              <a:rPr lang="de-DE" dirty="0"/>
              <a:t> </a:t>
            </a:r>
            <a:r>
              <a:rPr lang="de-DE" dirty="0" err="1"/>
              <a:t>lacus</a:t>
            </a:r>
            <a:r>
              <a:rPr lang="de-DE" dirty="0"/>
              <a:t> </a:t>
            </a:r>
            <a:r>
              <a:rPr lang="de-DE" dirty="0" err="1"/>
              <a:t>vel</a:t>
            </a:r>
            <a:r>
              <a:rPr lang="de-DE" dirty="0"/>
              <a:t> </a:t>
            </a:r>
            <a:r>
              <a:rPr lang="de-DE" dirty="0" err="1"/>
              <a:t>leo</a:t>
            </a:r>
            <a:r>
              <a:rPr lang="de-DE" dirty="0"/>
              <a:t> </a:t>
            </a:r>
            <a:r>
              <a:rPr lang="de-DE" dirty="0" err="1"/>
              <a:t>sodales</a:t>
            </a:r>
            <a:r>
              <a:rPr lang="de-DE" dirty="0"/>
              <a:t> </a:t>
            </a:r>
            <a:r>
              <a:rPr lang="de-DE" dirty="0" err="1"/>
              <a:t>pharetra</a:t>
            </a:r>
            <a:r>
              <a:rPr lang="de-DE" dirty="0"/>
              <a:t> a </a:t>
            </a:r>
            <a:r>
              <a:rPr lang="de-DE" dirty="0" err="1"/>
              <a:t>a</a:t>
            </a:r>
            <a:r>
              <a:rPr lang="de-DE" dirty="0"/>
              <a:t> </a:t>
            </a:r>
            <a:r>
              <a:rPr lang="de-DE" dirty="0" err="1"/>
              <a:t>nibh</a:t>
            </a:r>
            <a:r>
              <a:rPr lang="de-DE" dirty="0"/>
              <a:t>. Vestibulum ante </a:t>
            </a:r>
            <a:r>
              <a:rPr lang="de-DE" dirty="0" err="1"/>
              <a:t>ipsum</a:t>
            </a:r>
            <a:r>
              <a:rPr lang="de-DE" dirty="0"/>
              <a:t> </a:t>
            </a:r>
            <a:r>
              <a:rPr lang="de-DE" dirty="0" err="1"/>
              <a:t>primis</a:t>
            </a:r>
            <a:r>
              <a:rPr lang="de-DE" dirty="0"/>
              <a:t> in </a:t>
            </a:r>
            <a:r>
              <a:rPr lang="de-DE" dirty="0" err="1"/>
              <a:t>faucibus</a:t>
            </a:r>
            <a:r>
              <a:rPr lang="de-DE" dirty="0"/>
              <a:t> </a:t>
            </a:r>
            <a:r>
              <a:rPr lang="de-DE" dirty="0" err="1"/>
              <a:t>orci</a:t>
            </a:r>
            <a:r>
              <a:rPr lang="de-DE" dirty="0"/>
              <a:t> </a:t>
            </a:r>
            <a:r>
              <a:rPr lang="de-DE" dirty="0" err="1"/>
              <a:t>luctus</a:t>
            </a:r>
            <a:r>
              <a:rPr lang="de-DE" dirty="0"/>
              <a:t> et </a:t>
            </a:r>
            <a:r>
              <a:rPr lang="de-DE" dirty="0" err="1"/>
              <a:t>ultrices</a:t>
            </a:r>
            <a:r>
              <a:rPr lang="de-DE" dirty="0"/>
              <a:t> </a:t>
            </a:r>
            <a:r>
              <a:rPr lang="de-DE" dirty="0" err="1"/>
              <a:t>posuere</a:t>
            </a:r>
            <a:r>
              <a:rPr lang="de-DE" dirty="0"/>
              <a:t> </a:t>
            </a:r>
            <a:r>
              <a:rPr lang="de-DE" dirty="0" err="1"/>
              <a:t>cubilia</a:t>
            </a:r>
            <a:r>
              <a:rPr lang="de-DE" dirty="0"/>
              <a:t> </a:t>
            </a:r>
            <a:r>
              <a:rPr lang="de-DE" dirty="0" err="1"/>
              <a:t>Curae</a:t>
            </a:r>
            <a:r>
              <a:rPr lang="de-DE" dirty="0"/>
              <a:t>; Nam </a:t>
            </a:r>
            <a:r>
              <a:rPr lang="de-DE" dirty="0" err="1"/>
              <a:t>luctus</a:t>
            </a:r>
            <a:r>
              <a:rPr lang="de-DE" dirty="0"/>
              <a:t> </a:t>
            </a:r>
            <a:r>
              <a:rPr lang="de-DE" dirty="0" err="1"/>
              <a:t>tempus</a:t>
            </a:r>
            <a:r>
              <a:rPr lang="de-DE" dirty="0"/>
              <a:t> </a:t>
            </a:r>
            <a:r>
              <a:rPr lang="de-DE" dirty="0" err="1"/>
              <a:t>nibh</a:t>
            </a:r>
            <a:r>
              <a:rPr lang="de-DE" dirty="0"/>
              <a:t>, </a:t>
            </a:r>
            <a:r>
              <a:rPr lang="de-DE" dirty="0" err="1"/>
              <a:t>fringilla</a:t>
            </a:r>
            <a:r>
              <a:rPr lang="de-DE" dirty="0"/>
              <a:t> </a:t>
            </a:r>
            <a:r>
              <a:rPr lang="de-DE" dirty="0" err="1"/>
              <a:t>dictum</a:t>
            </a:r>
            <a:r>
              <a:rPr lang="de-DE" dirty="0"/>
              <a:t> </a:t>
            </a:r>
            <a:r>
              <a:rPr lang="de-DE" dirty="0" err="1"/>
              <a:t>augue</a:t>
            </a:r>
            <a:r>
              <a:rPr lang="de-DE" dirty="0"/>
              <a:t> </a:t>
            </a:r>
            <a:r>
              <a:rPr lang="de-DE" dirty="0" err="1"/>
              <a:t>consectetur</a:t>
            </a:r>
            <a:r>
              <a:rPr lang="de-DE" dirty="0"/>
              <a:t> </a:t>
            </a:r>
            <a:r>
              <a:rPr lang="de-DE" dirty="0" err="1"/>
              <a:t>eget</a:t>
            </a:r>
            <a:r>
              <a:rPr lang="de-DE" dirty="0"/>
              <a:t>. </a:t>
            </a:r>
            <a:r>
              <a:rPr lang="de-DE" dirty="0" err="1"/>
              <a:t>Curabitur</a:t>
            </a:r>
            <a:r>
              <a:rPr lang="de-DE" dirty="0"/>
              <a:t> at ante </a:t>
            </a:r>
            <a:r>
              <a:rPr lang="de-DE" dirty="0" err="1"/>
              <a:t>sit</a:t>
            </a:r>
            <a:r>
              <a:rPr lang="de-DE" dirty="0"/>
              <a:t> </a:t>
            </a:r>
            <a:r>
              <a:rPr lang="de-DE" dirty="0" err="1"/>
              <a:t>amet</a:t>
            </a:r>
            <a:r>
              <a:rPr lang="de-DE" dirty="0"/>
              <a:t> </a:t>
            </a:r>
            <a:r>
              <a:rPr lang="de-DE" dirty="0" err="1"/>
              <a:t>tortor</a:t>
            </a:r>
            <a:r>
              <a:rPr lang="de-DE" dirty="0"/>
              <a:t> </a:t>
            </a:r>
            <a:r>
              <a:rPr lang="de-DE" dirty="0" err="1"/>
              <a:t>pharetra</a:t>
            </a:r>
            <a:r>
              <a:rPr lang="de-DE" dirty="0"/>
              <a:t> </a:t>
            </a:r>
            <a:r>
              <a:rPr lang="de-DE" dirty="0" err="1"/>
              <a:t>molestie</a:t>
            </a:r>
            <a:r>
              <a:rPr lang="de-DE" dirty="0"/>
              <a:t> </a:t>
            </a:r>
            <a:r>
              <a:rPr lang="de-DE" dirty="0" err="1"/>
              <a:t>eu</a:t>
            </a:r>
            <a:r>
              <a:rPr lang="de-DE" dirty="0"/>
              <a:t> </a:t>
            </a:r>
            <a:r>
              <a:rPr lang="de-DE" dirty="0" err="1"/>
              <a:t>nec</a:t>
            </a:r>
            <a:r>
              <a:rPr lang="de-DE" dirty="0"/>
              <a:t> ante. Mauris </a:t>
            </a:r>
            <a:r>
              <a:rPr lang="de-DE" dirty="0" err="1"/>
              <a:t>tincidunt</a:t>
            </a:r>
            <a:r>
              <a:rPr lang="de-DE" dirty="0"/>
              <a:t>, </a:t>
            </a:r>
            <a:r>
              <a:rPr lang="de-DE" dirty="0" err="1"/>
              <a:t>nibh</a:t>
            </a:r>
            <a:r>
              <a:rPr lang="de-DE" dirty="0"/>
              <a:t> </a:t>
            </a:r>
            <a:r>
              <a:rPr lang="de-DE" dirty="0" err="1"/>
              <a:t>eu</a:t>
            </a:r>
            <a:r>
              <a:rPr lang="de-DE" dirty="0"/>
              <a:t> </a:t>
            </a:r>
            <a:r>
              <a:rPr lang="de-DE" dirty="0" err="1"/>
              <a:t>sollicitudin</a:t>
            </a:r>
            <a:r>
              <a:rPr lang="de-DE" dirty="0"/>
              <a:t> </a:t>
            </a:r>
            <a:r>
              <a:rPr lang="de-DE" dirty="0" err="1"/>
              <a:t>molestie</a:t>
            </a:r>
            <a:r>
              <a:rPr lang="de-DE" dirty="0"/>
              <a:t>, </a:t>
            </a:r>
            <a:r>
              <a:rPr lang="de-DE" dirty="0" err="1"/>
              <a:t>dolor</a:t>
            </a:r>
            <a:r>
              <a:rPr lang="de-DE" dirty="0"/>
              <a:t> </a:t>
            </a:r>
            <a:r>
              <a:rPr lang="de-DE" dirty="0" err="1"/>
              <a:t>sapien</a:t>
            </a:r>
            <a:r>
              <a:rPr lang="de-DE" dirty="0"/>
              <a:t> </a:t>
            </a:r>
            <a:r>
              <a:rPr lang="de-DE" dirty="0" err="1"/>
              <a:t>congue</a:t>
            </a:r>
            <a:r>
              <a:rPr lang="de-DE" dirty="0"/>
              <a:t> </a:t>
            </a:r>
            <a:r>
              <a:rPr lang="de-DE" dirty="0" err="1"/>
              <a:t>tortor</a:t>
            </a:r>
            <a:r>
              <a:rPr lang="de-DE" dirty="0"/>
              <a:t>, a </a:t>
            </a:r>
            <a:r>
              <a:rPr lang="de-DE" dirty="0" err="1"/>
              <a:t>pulvinar</a:t>
            </a:r>
            <a:r>
              <a:rPr lang="de-DE" dirty="0"/>
              <a:t> </a:t>
            </a:r>
            <a:r>
              <a:rPr lang="de-DE" dirty="0" err="1"/>
              <a:t>sapien</a:t>
            </a:r>
            <a:r>
              <a:rPr lang="de-DE" dirty="0"/>
              <a:t> </a:t>
            </a:r>
            <a:r>
              <a:rPr lang="de-DE" dirty="0" err="1"/>
              <a:t>turpis</a:t>
            </a:r>
            <a:r>
              <a:rPr lang="de-DE" dirty="0"/>
              <a:t> sed ante. </a:t>
            </a:r>
            <a:r>
              <a:rPr lang="de-DE" dirty="0" err="1"/>
              <a:t>Donec</a:t>
            </a:r>
            <a:r>
              <a:rPr lang="de-DE" dirty="0"/>
              <a:t> </a:t>
            </a:r>
            <a:r>
              <a:rPr lang="de-DE" dirty="0" err="1"/>
              <a:t>nec</a:t>
            </a:r>
            <a:r>
              <a:rPr lang="de-DE" dirty="0"/>
              <a:t> </a:t>
            </a:r>
            <a:r>
              <a:rPr lang="de-DE" dirty="0" err="1"/>
              <a:t>est</a:t>
            </a:r>
            <a:r>
              <a:rPr lang="de-DE" dirty="0"/>
              <a:t> </a:t>
            </a:r>
            <a:r>
              <a:rPr lang="de-DE" dirty="0" err="1"/>
              <a:t>elementum</a:t>
            </a:r>
            <a:r>
              <a:rPr lang="de-DE" dirty="0"/>
              <a:t>, </a:t>
            </a:r>
            <a:r>
              <a:rPr lang="de-DE" dirty="0" err="1"/>
              <a:t>euismod</a:t>
            </a:r>
            <a:r>
              <a:rPr lang="de-DE" dirty="0"/>
              <a:t> nulla in, </a:t>
            </a:r>
            <a:r>
              <a:rPr lang="de-DE" dirty="0" err="1"/>
              <a:t>mollis</a:t>
            </a:r>
            <a:r>
              <a:rPr lang="de-DE" dirty="0"/>
              <a:t> </a:t>
            </a:r>
            <a:r>
              <a:rPr lang="de-DE" dirty="0" err="1"/>
              <a:t>nunc</a:t>
            </a:r>
            <a:r>
              <a:rPr lang="de-DE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711529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282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Kaganski</dc:creator>
  <cp:lastModifiedBy>Mike Kaganski</cp:lastModifiedBy>
  <cp:revision>2</cp:revision>
  <dcterms:created xsi:type="dcterms:W3CDTF">2021-06-07T17:38:54Z</dcterms:created>
  <dcterms:modified xsi:type="dcterms:W3CDTF">2021-06-07T17:42:18Z</dcterms:modified>
</cp:coreProperties>
</file>

<file path=docProps/thumbnail.jpeg>
</file>