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Default Extension="png" ContentType="image/png"/>
  <Default Extension="jpeg" ContentType="image/jpeg"/>
  <Override PartName="/_rels/.rels" ContentType="application/vnd.openxmlformats-package.relationships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  <Override PartName="/ppt/presentation.xml" ContentType="application/vnd.openxmlformats-officedocument.presentationml.presentation.main+xml"/>
  <Override PartName="/ppt/slideMasters/_rels/slideMaster2.xml.rels" ContentType="application/vnd.openxmlformats-package.relationships+xml"/>
  <Override PartName="/ppt/slideMasters/_rels/slideMaster1.xml.rels" ContentType="application/vnd.openxmlformats-package.relationships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presProps.xml" ContentType="application/vnd.openxmlformats-officedocument.presentationml.presProps+xml"/>
  <Override PartName="/ppt/theme/theme1.xml" ContentType="application/vnd.openxmlformats-officedocument.theme+xml"/>
  <Override PartName="/ppt/theme/theme2.xml" ContentType="application/vnd.openxmlformats-officedocument.theme+xml"/>
  <Override PartName="/ppt/slideLayouts/_rels/slideLayout2.xml.rels" ContentType="application/vnd.openxmlformats-package.relationships+xml"/>
  <Override PartName="/ppt/slideLayouts/_rels/slideLayout1.xml.rels" ContentType="application/vnd.openxmlformats-package.relationship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s/slide1.xml" ContentType="application/vnd.openxmlformats-officedocument.presentationml.slide+xml"/>
  <Override PartName="/ppt/slides/_rels/slide2.xml.rels" ContentType="application/vnd.openxmlformats-package.relationships+xml"/>
  <Override PartName="/ppt/slides/_rels/slide1.xml.rels" ContentType="application/vnd.openxmlformats-package.relationships+xml"/>
  <Override PartName="/ppt/slides/slide2.xml" ContentType="application/vnd.openxmlformats-officedocument.presentationml.slide+xml"/>
  <Override PartName="/ppt/_rels/presentation.xml.rels" ContentType="application/vnd.openxmlformats-package.relationships+xml"/>
  <Override PartName="/ppt/comments/comment1.xml" ContentType="application/vnd.openxmlformats-officedocument.presentationml.comments+xml"/>
  <Override PartName="/ppt/comments/comment2.xml" ContentType="application/vnd.openxmlformats-officedocument.presentationml.comments+xml"/>
  <Override PartName="/ppt/commentAuthors.xml" ContentType="application/vnd.openxmlformats-officedocument.presentationml.commentAuthors+xml"/>
</Types>
</file>

<file path=_rels/.rels><?xml version="1.0" encoding="UTF-8"?>
<Relationships xmlns="http://schemas.openxmlformats.org/package/2006/relationships"><Relationship Id="rId1" Type="http://schemas.openxmlformats.org/package/2006/relationships/metadata/core-properties" Target="docProps/core.xml"/><Relationship Id="rId2" Type="http://schemas.openxmlformats.org/officeDocument/2006/relationships/extended-properties" Target="docProps/app.xml"/><Relationship Id="rId3" Type="http://schemas.openxmlformats.org/officeDocument/2006/relationships/custom-properties" Target="docProps/custom.xml"/><Relationship Id="rId4" Type="http://schemas.openxmlformats.org/officeDocument/2006/relationships/officeDocument" Target="ppt/presentation.xml"/>
</Relationships>
</file>

<file path=ppt/presentation.xml><?xml version="1.0" encoding="utf-8"?>
<p:presentation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sldMasterIdLst>
    <p:sldMasterId id="2147483648" r:id="rId2"/>
    <p:sldMasterId id="2147483650" r:id="rId3"/>
  </p:sldMasterIdLst>
  <p:sldIdLst>
    <p:sldId id="256" r:id="rId4"/>
    <p:sldId id="257" r:id="rId5"/>
  </p:sldIdLst>
  <p:sldSz cx="10080625" cy="5670550"/>
  <p:notesSz cx="7559675" cy="10691813"/>
</p:presentation>
</file>

<file path=ppt/commentAuthors.xml><?xml version="1.0" encoding="utf-8"?>
<p:cmAuthorLst xmlns:p="http://schemas.openxmlformats.org/presentationml/2006/main">
  <p:cmAuthor id="1" name="Max Muster" initials="MM" lastIdx="1" clrIdx="1"/>
  <p:cmAuthor id="0" name="Hans Wurst" initials="HW" lastIdx="1" clrIdx="0"/>
</p:cm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/>
</p:presentationPr>
</file>

<file path=ppt/_rels/presentation.xml.rels><?xml version="1.0" encoding="UTF-8"?>
<Relationships xmlns="http://schemas.openxmlformats.org/package/2006/relationships"><Relationship Id="rId1" Type="http://schemas.openxmlformats.org/officeDocument/2006/relationships/theme" Target="theme/theme1.xml"/><Relationship Id="rId2" Type="http://schemas.openxmlformats.org/officeDocument/2006/relationships/slideMaster" Target="slideMasters/slideMaster1.xml"/><Relationship Id="rId3" Type="http://schemas.openxmlformats.org/officeDocument/2006/relationships/slideMaster" Target="slideMasters/slideMaster2.xml"/><Relationship Id="rId4" Type="http://schemas.openxmlformats.org/officeDocument/2006/relationships/slide" Target="slides/slide1.xml"/><Relationship Id="rId5" Type="http://schemas.openxmlformats.org/officeDocument/2006/relationships/slide" Target="slides/slide2.xml"/><Relationship Id="rId6" Type="http://schemas.openxmlformats.org/officeDocument/2006/relationships/presProps" Target="presProps.xml"/><Relationship Id="rId7" Type="http://schemas.openxmlformats.org/officeDocument/2006/relationships/commentAuthors" Target="commentAuthors.xml"/>
</Relationships>
</file>

<file path=ppt/comments/comment1.xml><?xml version="1.0" encoding="utf-8"?>
<p:cmLst xmlns:p="http://schemas.openxmlformats.org/presentationml/2006/main">
  <p:cm authorId="0" dt="2024-06-13T12:03:08.000000000" idx="1">
    <p:pos x="0" y="0"/>
    <p:text>Note 1</p:text>
  </p:cm>
</p:cmLst>
</file>

<file path=ppt/comments/comment2.xml><?xml version="1.0" encoding="utf-8"?>
<p:cmLst xmlns:p="http://schemas.openxmlformats.org/presentationml/2006/main">
  <p:cm authorId="1" dt="2024-06-13T15:02:18.000000000" idx="1">
    <p:pos x="0" y="0"/>
    <p:text>Note 2</p:text>
  </p:cm>
</p:cmLst>
</file>

<file path=ppt/slideLayouts/_rels/slideLayout1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2.xml.rels><?xml version="1.0" encoding="UTF-8"?>
<Relationships xmlns="http://schemas.openxmlformats.org/package/2006/relationships"><Relationship Id="rId1" Type="http://schemas.openxmlformats.org/officeDocument/2006/relationships/slideMaster" Target="../slideMasters/slideMaster2.xml"/>
</Relationships>
</file>

<file path=ppt/slideLayouts/slideLayout1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x" preserve="1">
  <p:cSld name="Standar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PlaceHolder 1"/>
          <p:cNvSpPr>
            <a:spLocks noGrp="1"/>
          </p:cNvSpPr>
          <p:nvPr>
            <p:ph type="title"/>
          </p:nvPr>
        </p:nvSpPr>
        <p:spPr>
          <a:xfrm>
            <a:off x="504000" y="226080"/>
            <a:ext cx="9071280" cy="94608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ctr">
            <a:noAutofit/>
          </a:bodyPr>
          <a:p>
            <a:pPr indent="0" algn="ctr">
              <a:buNone/>
            </a:pPr>
            <a:endParaRPr b="0" lang="de-DE" sz="4400" spc="-1" strike="noStrike">
              <a:solidFill>
                <a:srgbClr val="000000"/>
              </a:solidFill>
              <a:latin typeface="Arial"/>
            </a:endParaRPr>
          </a:p>
        </p:txBody>
      </p:sp>
      <p:sp>
        <p:nvSpPr>
          <p:cNvPr id="6" name="PlaceHolder 2"/>
          <p:cNvSpPr>
            <a:spLocks noGrp="1"/>
          </p:cNvSpPr>
          <p:nvPr>
            <p:ph/>
          </p:nvPr>
        </p:nvSpPr>
        <p:spPr>
          <a:xfrm>
            <a:off x="504000" y="1326600"/>
            <a:ext cx="9071280" cy="328788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pPr indent="0">
              <a:spcBef>
                <a:spcPts val="1417"/>
              </a:spcBef>
              <a:buNone/>
            </a:pPr>
            <a:endParaRPr b="0" lang="de-DE" sz="3200" spc="-1" strike="noStrike">
              <a:solidFill>
                <a:srgbClr val="000000"/>
              </a:solidFill>
              <a:latin typeface="Arial"/>
            </a:endParaRPr>
          </a:p>
        </p:txBody>
      </p:sp>
      <p:sp>
        <p:nvSpPr>
          <p:cNvPr id="4" name="PlaceHolder 3"/>
          <p:cNvSpPr>
            <a:spLocks noGrp="1"/>
          </p:cNvSpPr>
          <p:nvPr>
            <p:ph type="ftr" idx="1"/>
          </p:nvPr>
        </p:nvSpPr>
        <p:spPr/>
        <p:txBody>
          <a:bodyPr/>
          <a:p>
            <a:r>
              <a:t>Footer</a:t>
            </a:r>
          </a:p>
        </p:txBody>
      </p:sp>
      <p:sp>
        <p:nvSpPr>
          <p:cNvPr id="5" name="PlaceHolder 4"/>
          <p:cNvSpPr>
            <a:spLocks noGrp="1"/>
          </p:cNvSpPr>
          <p:nvPr>
            <p:ph type="sldNum" idx="2"/>
          </p:nvPr>
        </p:nvSpPr>
        <p:spPr/>
        <p:txBody>
          <a:bodyPr/>
          <a:p>
            <a:fld id="{109BC5ED-0910-458D-9372-FD1C1BFB58FA}" type="slidenum">
              <a:t>&lt;#&gt;</a:t>
            </a:fld>
          </a:p>
        </p:txBody>
      </p:sp>
      <p:sp>
        <p:nvSpPr>
          <p:cNvPr id="6" name="PlaceHolder 5"/>
          <p:cNvSpPr>
            <a:spLocks noGrp="1"/>
          </p:cNvSpPr>
          <p:nvPr>
            <p:ph type="dt" idx="3"/>
          </p:nvPr>
        </p:nvSpPr>
        <p:spPr/>
        <p:txBody>
          <a:bodyPr/>
          <a:p>
            <a:r>
              <a:rPr lang="de-DE"/>
              <a:t/>
            </a:r>
          </a:p>
        </p:txBody>
      </p:sp>
    </p:spTree>
  </p:cSld>
</p:sldLayout>
</file>

<file path=ppt/slideLayouts/slideLayout2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itle" preserve="1">
  <p:cSld name="Standard 1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PlaceHolder 1"/>
          <p:cNvSpPr>
            <a:spLocks noGrp="1"/>
          </p:cNvSpPr>
          <p:nvPr>
            <p:ph type="title"/>
          </p:nvPr>
        </p:nvSpPr>
        <p:spPr>
          <a:xfrm>
            <a:off x="504000" y="226080"/>
            <a:ext cx="9071280" cy="94608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ctr">
            <a:noAutofit/>
          </a:bodyPr>
          <a:p>
            <a:pPr indent="0" algn="ctr">
              <a:buNone/>
            </a:pPr>
            <a:endParaRPr b="0" lang="de-DE" sz="4400" spc="-1" strike="noStrike">
              <a:solidFill>
                <a:srgbClr val="000000"/>
              </a:solidFill>
              <a:latin typeface="Arial"/>
            </a:endParaRPr>
          </a:p>
        </p:txBody>
      </p:sp>
      <p:sp>
        <p:nvSpPr>
          <p:cNvPr id="13" name="PlaceHolder 2"/>
          <p:cNvSpPr>
            <a:spLocks noGrp="1"/>
          </p:cNvSpPr>
          <p:nvPr>
            <p:ph type="subTitle"/>
          </p:nvPr>
        </p:nvSpPr>
        <p:spPr>
          <a:xfrm>
            <a:off x="504000" y="1326600"/>
            <a:ext cx="9071280" cy="328788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ctr">
            <a:noAutofit/>
          </a:bodyPr>
          <a:p>
            <a:pPr indent="0" algn="ctr">
              <a:buNone/>
            </a:pPr>
            <a:endParaRPr b="0" lang="de-DE" sz="3200" spc="-1" strike="noStrike">
              <a:solidFill>
                <a:srgbClr val="000000"/>
              </a:solidFill>
              <a:latin typeface="Arial"/>
            </a:endParaRPr>
          </a:p>
        </p:txBody>
      </p:sp>
      <p:sp>
        <p:nvSpPr>
          <p:cNvPr id="4" name="PlaceHolder 3"/>
          <p:cNvSpPr>
            <a:spLocks noGrp="1"/>
          </p:cNvSpPr>
          <p:nvPr>
            <p:ph type="ftr" idx="4"/>
          </p:nvPr>
        </p:nvSpPr>
        <p:spPr/>
        <p:txBody>
          <a:bodyPr/>
          <a:p>
            <a:r>
              <a:t>Footer</a:t>
            </a:r>
          </a:p>
        </p:txBody>
      </p:sp>
      <p:sp>
        <p:nvSpPr>
          <p:cNvPr id="5" name="PlaceHolder 4"/>
          <p:cNvSpPr>
            <a:spLocks noGrp="1"/>
          </p:cNvSpPr>
          <p:nvPr>
            <p:ph type="sldNum" idx="5"/>
          </p:nvPr>
        </p:nvSpPr>
        <p:spPr/>
        <p:txBody>
          <a:bodyPr/>
          <a:p>
            <a:fld id="{26C0F3D6-8E01-43DB-83C3-14A68F13EF67}" type="slidenum">
              <a:t>&lt;#&gt;</a:t>
            </a:fld>
          </a:p>
        </p:txBody>
      </p:sp>
      <p:sp>
        <p:nvSpPr>
          <p:cNvPr id="6" name="PlaceHolder 5"/>
          <p:cNvSpPr>
            <a:spLocks noGrp="1"/>
          </p:cNvSpPr>
          <p:nvPr>
            <p:ph type="dt" idx="6"/>
          </p:nvPr>
        </p:nvSpPr>
        <p:spPr/>
        <p:txBody>
          <a:bodyPr/>
          <a:p>
            <a:r>
              <a:rPr lang="de-DE"/>
              <a:t/>
            </a:r>
          </a:p>
        </p:txBody>
      </p:sp>
    </p:spTree>
  </p:cSld>
</p:sldLayout>
</file>

<file path=ppt/slideMasters/_rels/slideMaster1.xml.rels><?xml version="1.0" encoding="UTF-8"?>
<Relationships xmlns="http://schemas.openxmlformats.org/package/2006/relationships"><Relationship Id="rId1" Type="http://schemas.openxmlformats.org/officeDocument/2006/relationships/theme" Target="../theme/theme1.xml"/><Relationship Id="rId2" Type="http://schemas.openxmlformats.org/officeDocument/2006/relationships/slideLayout" Target="../slideLayouts/slideLayout1.xml"/>
</Relationships>
</file>

<file path=ppt/slideMasters/_rels/slideMaster2.xml.rels><?xml version="1.0" encoding="UTF-8"?>
<Relationships xmlns="http://schemas.openxmlformats.org/package/2006/relationships"><Relationship Id="rId1" Type="http://schemas.openxmlformats.org/officeDocument/2006/relationships/theme" Target="../theme/theme2.xml"/><Relationship Id="rId2" Type="http://schemas.openxmlformats.org/officeDocument/2006/relationships/slideLayout" Target="../slideLayouts/slideLayout2.xml"/>
</Relationships>
</file>

<file path=ppt/slideMasters/slideMaster1.xml><?xml version="1.0" encoding="utf-8"?>
<p:sldMaster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0" name="PlaceHolder 1"/>
          <p:cNvSpPr>
            <a:spLocks noGrp="1"/>
          </p:cNvSpPr>
          <p:nvPr>
            <p:ph type="title"/>
          </p:nvPr>
        </p:nvSpPr>
        <p:spPr>
          <a:xfrm>
            <a:off x="504000" y="226080"/>
            <a:ext cx="9071280" cy="94608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ctr">
            <a:noAutofit/>
          </a:bodyPr>
          <a:p>
            <a:pPr indent="0">
              <a:buNone/>
            </a:pPr>
            <a:r>
              <a:rPr b="0" lang="de-DE" sz="1800" spc="-1" strike="noStrike">
                <a:solidFill>
                  <a:srgbClr val="000000"/>
                </a:solidFill>
                <a:latin typeface="Arial"/>
              </a:rPr>
              <a:t>Format des Titeltextes durch Klicken bearbeiten</a:t>
            </a:r>
            <a:endParaRPr b="0" lang="de-DE" sz="1800" spc="-1" strike="noStrike">
              <a:solidFill>
                <a:srgbClr val="000000"/>
              </a:solidFill>
              <a:latin typeface="Arial"/>
            </a:endParaRPr>
          </a:p>
        </p:txBody>
      </p:sp>
      <p:sp>
        <p:nvSpPr>
          <p:cNvPr id="1" name="PlaceHolder 2"/>
          <p:cNvSpPr>
            <a:spLocks noGrp="1"/>
          </p:cNvSpPr>
          <p:nvPr>
            <p:ph type="body"/>
          </p:nvPr>
        </p:nvSpPr>
        <p:spPr>
          <a:xfrm>
            <a:off x="504000" y="1326600"/>
            <a:ext cx="9071280" cy="328788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pPr marL="432000" indent="-324000">
              <a:spcBef>
                <a:spcPts val="1417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de-DE" sz="1800" spc="-1" strike="noStrike">
                <a:solidFill>
                  <a:srgbClr val="000000"/>
                </a:solidFill>
                <a:latin typeface="Arial"/>
              </a:rPr>
              <a:t>Format des Gliederungstextes durch Klicken bearbeiten</a:t>
            </a:r>
            <a:endParaRPr b="0" lang="de-DE" sz="1800" spc="-1" strike="noStrike">
              <a:solidFill>
                <a:srgbClr val="000000"/>
              </a:solidFill>
              <a:latin typeface="Arial"/>
            </a:endParaRPr>
          </a:p>
          <a:p>
            <a:pPr lvl="1" marL="864000" indent="-324000">
              <a:spcBef>
                <a:spcPts val="1134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b="0" lang="de-DE" sz="1800" spc="-1" strike="noStrike">
                <a:solidFill>
                  <a:srgbClr val="000000"/>
                </a:solidFill>
                <a:latin typeface="Arial"/>
              </a:rPr>
              <a:t>Zweite Gliederungsebene</a:t>
            </a:r>
            <a:endParaRPr b="0" lang="de-DE" sz="1800" spc="-1" strike="noStrike">
              <a:solidFill>
                <a:srgbClr val="000000"/>
              </a:solidFill>
              <a:latin typeface="Arial"/>
            </a:endParaRPr>
          </a:p>
          <a:p>
            <a:pPr lvl="2" marL="1296000" indent="-288000">
              <a:spcBef>
                <a:spcPts val="850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de-DE" sz="1800" spc="-1" strike="noStrike">
                <a:solidFill>
                  <a:srgbClr val="000000"/>
                </a:solidFill>
                <a:latin typeface="Arial"/>
              </a:rPr>
              <a:t>Dritte Gliederungsebene</a:t>
            </a:r>
            <a:endParaRPr b="0" lang="de-DE" sz="1800" spc="-1" strike="noStrike">
              <a:solidFill>
                <a:srgbClr val="000000"/>
              </a:solidFill>
              <a:latin typeface="Arial"/>
            </a:endParaRPr>
          </a:p>
          <a:p>
            <a:pPr lvl="3" marL="1728000" indent="-216000">
              <a:spcBef>
                <a:spcPts val="567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b="0" lang="de-DE" sz="1800" spc="-1" strike="noStrike">
                <a:solidFill>
                  <a:srgbClr val="000000"/>
                </a:solidFill>
                <a:latin typeface="Arial"/>
              </a:rPr>
              <a:t>Vierte Gliederungsebene</a:t>
            </a:r>
            <a:endParaRPr b="0" lang="de-DE" sz="1800" spc="-1" strike="noStrike">
              <a:solidFill>
                <a:srgbClr val="000000"/>
              </a:solidFill>
              <a:latin typeface="Arial"/>
            </a:endParaRPr>
          </a:p>
          <a:p>
            <a:pPr lvl="4" marL="2160000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de-DE" sz="1800" spc="-1" strike="noStrike">
                <a:solidFill>
                  <a:srgbClr val="000000"/>
                </a:solidFill>
                <a:latin typeface="Arial"/>
              </a:rPr>
              <a:t>Fünfte Gliederungsebene</a:t>
            </a:r>
            <a:endParaRPr b="0" lang="de-DE" sz="1800" spc="-1" strike="noStrike">
              <a:solidFill>
                <a:srgbClr val="000000"/>
              </a:solidFill>
              <a:latin typeface="Arial"/>
            </a:endParaRPr>
          </a:p>
          <a:p>
            <a:pPr lvl="5" marL="2592000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de-DE" sz="1800" spc="-1" strike="noStrike">
                <a:solidFill>
                  <a:srgbClr val="000000"/>
                </a:solidFill>
                <a:latin typeface="Arial"/>
              </a:rPr>
              <a:t>Sechste Gliederungsebene</a:t>
            </a:r>
            <a:endParaRPr b="0" lang="de-DE" sz="1800" spc="-1" strike="noStrike">
              <a:solidFill>
                <a:srgbClr val="000000"/>
              </a:solidFill>
              <a:latin typeface="Arial"/>
            </a:endParaRPr>
          </a:p>
          <a:p>
            <a:pPr lvl="6" marL="3024000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de-DE" sz="1800" spc="-1" strike="noStrike">
                <a:solidFill>
                  <a:srgbClr val="000000"/>
                </a:solidFill>
                <a:latin typeface="Arial"/>
              </a:rPr>
              <a:t>Siebte Gliederungsebene</a:t>
            </a:r>
            <a:endParaRPr b="0" lang="de-DE" sz="1800" spc="-1" strike="noStrike">
              <a:solidFill>
                <a:srgbClr val="000000"/>
              </a:solidFill>
              <a:latin typeface="Arial"/>
            </a:endParaRPr>
          </a:p>
        </p:txBody>
      </p:sp>
      <p:sp>
        <p:nvSpPr>
          <p:cNvPr id="2" name="PlaceHolder 3"/>
          <p:cNvSpPr>
            <a:spLocks noGrp="1"/>
          </p:cNvSpPr>
          <p:nvPr>
            <p:ph type="ftr" idx="1"/>
          </p:nvPr>
        </p:nvSpPr>
        <p:spPr>
          <a:xfrm>
            <a:off x="3447360" y="5165280"/>
            <a:ext cx="3194640" cy="3902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Autofit/>
          </a:bodyPr>
          <a:lstStyle>
            <a:lvl1pPr indent="0" algn="ctr">
              <a:lnSpc>
                <a:spcPct val="100000"/>
              </a:lnSpc>
              <a:buNone/>
              <a:tabLst>
                <a:tab algn="l" pos="0"/>
              </a:tabLst>
              <a:defRPr b="0" lang="de-DE" sz="1400" spc="-1" strike="noStrike">
                <a:solidFill>
                  <a:srgbClr val="000000"/>
                </a:solidFill>
                <a:latin typeface="Times New Roman"/>
              </a:defRPr>
            </a:lvl1pPr>
          </a:lstStyle>
          <a:p>
            <a:pPr indent="0" algn="ctr">
              <a:lnSpc>
                <a:spcPct val="100000"/>
              </a:lnSpc>
              <a:buNone/>
              <a:tabLst>
                <a:tab algn="l" pos="0"/>
              </a:tabLst>
            </a:pPr>
            <a:r>
              <a:rPr b="0" lang="de-DE" sz="1400" spc="-1" strike="noStrike">
                <a:solidFill>
                  <a:srgbClr val="000000"/>
                </a:solidFill>
                <a:latin typeface="Times New Roman"/>
              </a:rPr>
              <a:t>&lt;Fußzeile&gt;</a:t>
            </a:r>
            <a:endParaRPr b="0" lang="de-DE" sz="1400" spc="-1" strike="noStrike">
              <a:solidFill>
                <a:srgbClr val="000000"/>
              </a:solidFill>
              <a:latin typeface="Times New Roman"/>
            </a:endParaRPr>
          </a:p>
        </p:txBody>
      </p:sp>
      <p:sp>
        <p:nvSpPr>
          <p:cNvPr id="3" name="PlaceHolder 4"/>
          <p:cNvSpPr>
            <a:spLocks noGrp="1"/>
          </p:cNvSpPr>
          <p:nvPr>
            <p:ph type="sldNum" idx="2"/>
          </p:nvPr>
        </p:nvSpPr>
        <p:spPr>
          <a:xfrm>
            <a:off x="7227360" y="5165280"/>
            <a:ext cx="2347920" cy="3902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Autofit/>
          </a:bodyPr>
          <a:lstStyle>
            <a:lvl1pPr indent="0" algn="r">
              <a:lnSpc>
                <a:spcPct val="100000"/>
              </a:lnSpc>
              <a:buNone/>
              <a:tabLst>
                <a:tab algn="l" pos="0"/>
              </a:tabLst>
              <a:defRPr b="0" lang="de-DE" sz="1400" spc="-1" strike="noStrike">
                <a:solidFill>
                  <a:srgbClr val="000000"/>
                </a:solidFill>
                <a:latin typeface="Times New Roman"/>
              </a:defRPr>
            </a:lvl1pPr>
          </a:lstStyle>
          <a:p>
            <a:pPr indent="0" algn="r">
              <a:lnSpc>
                <a:spcPct val="100000"/>
              </a:lnSpc>
              <a:buNone/>
              <a:tabLst>
                <a:tab algn="l" pos="0"/>
              </a:tabLst>
            </a:pPr>
            <a:fld id="{8A304118-ED26-4047-836C-B7CCC74FC075}" type="slidenum">
              <a:rPr b="0" lang="de-DE" sz="1400" spc="-1" strike="noStrike">
                <a:solidFill>
                  <a:srgbClr val="000000"/>
                </a:solidFill>
                <a:latin typeface="Times New Roman"/>
              </a:rPr>
              <a:t>&lt;Foliennummer&gt;</a:t>
            </a:fld>
            <a:endParaRPr b="0" lang="de-DE" sz="1400" spc="-1" strike="noStrike">
              <a:solidFill>
                <a:srgbClr val="000000"/>
              </a:solidFill>
              <a:latin typeface="Times New Roman"/>
            </a:endParaRPr>
          </a:p>
        </p:txBody>
      </p:sp>
      <p:sp>
        <p:nvSpPr>
          <p:cNvPr id="4" name="PlaceHolder 5"/>
          <p:cNvSpPr>
            <a:spLocks noGrp="1"/>
          </p:cNvSpPr>
          <p:nvPr>
            <p:ph type="dt" idx="3"/>
          </p:nvPr>
        </p:nvSpPr>
        <p:spPr>
          <a:xfrm>
            <a:off x="504000" y="5165280"/>
            <a:ext cx="2347920" cy="3902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Autofit/>
          </a:bodyPr>
          <a:lstStyle>
            <a:lvl1pPr indent="0">
              <a:buNone/>
              <a:defRPr b="0" lang="de-DE" sz="1400" spc="-1" strike="noStrike">
                <a:solidFill>
                  <a:srgbClr val="000000"/>
                </a:solidFill>
                <a:latin typeface="Times New Roman"/>
              </a:defRPr>
            </a:lvl1pPr>
          </a:lstStyle>
          <a:p>
            <a:pPr indent="0">
              <a:buNone/>
            </a:pPr>
            <a:r>
              <a:rPr b="0" lang="de-DE" sz="1400" spc="-1" strike="noStrike">
                <a:solidFill>
                  <a:srgbClr val="000000"/>
                </a:solidFill>
                <a:latin typeface="Times New Roman"/>
              </a:rPr>
              <a:t>&lt;Datum/Uhrzeit&gt;</a:t>
            </a:r>
            <a:endParaRPr b="0" lang="de-DE" sz="1400" spc="-1" strike="noStrike">
              <a:solidFill>
                <a:srgbClr val="000000"/>
              </a:solidFill>
              <a:latin typeface="Times New Roman"/>
            </a:endParaRPr>
          </a:p>
        </p:txBody>
      </p:sp>
    </p:spTree>
  </p:cSld>
  <p:clrMap bg1="lt1" bg2="lt2" tx1="dk1" tx2="dk2" accent1="accent1" accent2="accent2" accent3="accent3" accent4="accent4" accent5="accent5" accent6="accent6" hlink="hlink" folHlink="folHlink"/>
  <p:sldLayoutIdLst>
    <p:sldLayoutId id="2147483649" r:id="rId2"/>
  </p:sldLayoutIdLst>
</p:sldMaster>
</file>

<file path=ppt/slideMasters/slideMaster2.xml><?xml version="1.0" encoding="utf-8"?>
<p:sldMaster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PlaceHolder 1"/>
          <p:cNvSpPr>
            <a:spLocks noGrp="1"/>
          </p:cNvSpPr>
          <p:nvPr>
            <p:ph type="title"/>
          </p:nvPr>
        </p:nvSpPr>
        <p:spPr>
          <a:xfrm>
            <a:off x="504000" y="226080"/>
            <a:ext cx="9071280" cy="94608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ctr">
            <a:noAutofit/>
          </a:bodyPr>
          <a:p>
            <a:pPr indent="0">
              <a:buNone/>
            </a:pPr>
            <a:r>
              <a:rPr b="0" lang="de-DE" sz="1800" spc="-1" strike="noStrike">
                <a:solidFill>
                  <a:srgbClr val="000000"/>
                </a:solidFill>
                <a:latin typeface="Arial"/>
              </a:rPr>
              <a:t>Format des Titeltextes durch Klicken bearbeiten</a:t>
            </a:r>
            <a:endParaRPr b="0" lang="de-DE" sz="1800" spc="-1" strike="noStrike">
              <a:solidFill>
                <a:srgbClr val="000000"/>
              </a:solidFill>
              <a:latin typeface="Arial"/>
            </a:endParaRPr>
          </a:p>
        </p:txBody>
      </p:sp>
      <p:sp>
        <p:nvSpPr>
          <p:cNvPr id="8" name="PlaceHolder 2"/>
          <p:cNvSpPr>
            <a:spLocks noGrp="1"/>
          </p:cNvSpPr>
          <p:nvPr>
            <p:ph type="ftr" idx="4"/>
          </p:nvPr>
        </p:nvSpPr>
        <p:spPr>
          <a:xfrm>
            <a:off x="3447360" y="5165280"/>
            <a:ext cx="3194640" cy="3902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Autofit/>
          </a:bodyPr>
          <a:lstStyle>
            <a:lvl1pPr indent="0" algn="ctr">
              <a:lnSpc>
                <a:spcPct val="100000"/>
              </a:lnSpc>
              <a:buNone/>
              <a:tabLst>
                <a:tab algn="l" pos="0"/>
              </a:tabLst>
              <a:defRPr b="0" lang="de-DE" sz="1400" spc="-1" strike="noStrike">
                <a:solidFill>
                  <a:srgbClr val="000000"/>
                </a:solidFill>
                <a:latin typeface="Times New Roman"/>
              </a:defRPr>
            </a:lvl1pPr>
          </a:lstStyle>
          <a:p>
            <a:pPr indent="0" algn="ctr">
              <a:lnSpc>
                <a:spcPct val="100000"/>
              </a:lnSpc>
              <a:buNone/>
              <a:tabLst>
                <a:tab algn="l" pos="0"/>
              </a:tabLst>
            </a:pPr>
            <a:r>
              <a:rPr b="0" lang="de-DE" sz="1400" spc="-1" strike="noStrike">
                <a:solidFill>
                  <a:srgbClr val="000000"/>
                </a:solidFill>
                <a:latin typeface="Times New Roman"/>
              </a:rPr>
              <a:t>&lt;Fußzeile&gt;</a:t>
            </a:r>
            <a:endParaRPr b="0" lang="de-DE" sz="1400" spc="-1" strike="noStrike">
              <a:solidFill>
                <a:srgbClr val="000000"/>
              </a:solidFill>
              <a:latin typeface="Times New Roman"/>
            </a:endParaRPr>
          </a:p>
        </p:txBody>
      </p:sp>
      <p:sp>
        <p:nvSpPr>
          <p:cNvPr id="9" name="PlaceHolder 3"/>
          <p:cNvSpPr>
            <a:spLocks noGrp="1"/>
          </p:cNvSpPr>
          <p:nvPr>
            <p:ph type="sldNum" idx="5"/>
          </p:nvPr>
        </p:nvSpPr>
        <p:spPr>
          <a:xfrm>
            <a:off x="7227360" y="5165280"/>
            <a:ext cx="2347920" cy="3902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Autofit/>
          </a:bodyPr>
          <a:lstStyle>
            <a:lvl1pPr indent="0" algn="r">
              <a:lnSpc>
                <a:spcPct val="100000"/>
              </a:lnSpc>
              <a:buNone/>
              <a:tabLst>
                <a:tab algn="l" pos="0"/>
              </a:tabLst>
              <a:defRPr b="0" lang="de-DE" sz="1400" spc="-1" strike="noStrike">
                <a:solidFill>
                  <a:srgbClr val="000000"/>
                </a:solidFill>
                <a:latin typeface="Times New Roman"/>
              </a:defRPr>
            </a:lvl1pPr>
          </a:lstStyle>
          <a:p>
            <a:pPr indent="0" algn="r">
              <a:lnSpc>
                <a:spcPct val="100000"/>
              </a:lnSpc>
              <a:buNone/>
              <a:tabLst>
                <a:tab algn="l" pos="0"/>
              </a:tabLst>
            </a:pPr>
            <a:fld id="{5A0E10B3-1DED-4AFF-ADFC-8F0D787F401D}" type="slidenum">
              <a:rPr b="0" lang="de-DE" sz="1400" spc="-1" strike="noStrike">
                <a:solidFill>
                  <a:srgbClr val="000000"/>
                </a:solidFill>
                <a:latin typeface="Times New Roman"/>
              </a:rPr>
              <a:t>&lt;Foliennummer&gt;</a:t>
            </a:fld>
            <a:endParaRPr b="0" lang="de-DE" sz="1400" spc="-1" strike="noStrike">
              <a:solidFill>
                <a:srgbClr val="000000"/>
              </a:solidFill>
              <a:latin typeface="Times New Roman"/>
            </a:endParaRPr>
          </a:p>
        </p:txBody>
      </p:sp>
      <p:sp>
        <p:nvSpPr>
          <p:cNvPr id="10" name="PlaceHolder 4"/>
          <p:cNvSpPr>
            <a:spLocks noGrp="1"/>
          </p:cNvSpPr>
          <p:nvPr>
            <p:ph type="dt" idx="6"/>
          </p:nvPr>
        </p:nvSpPr>
        <p:spPr>
          <a:xfrm>
            <a:off x="504000" y="5165280"/>
            <a:ext cx="2347920" cy="3902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Autofit/>
          </a:bodyPr>
          <a:lstStyle>
            <a:lvl1pPr indent="0">
              <a:buNone/>
              <a:defRPr b="0" lang="de-DE" sz="1400" spc="-1" strike="noStrike">
                <a:solidFill>
                  <a:srgbClr val="000000"/>
                </a:solidFill>
                <a:latin typeface="Times New Roman"/>
              </a:defRPr>
            </a:lvl1pPr>
          </a:lstStyle>
          <a:p>
            <a:pPr indent="0">
              <a:buNone/>
            </a:pPr>
            <a:r>
              <a:rPr b="0" lang="de-DE" sz="1400" spc="-1" strike="noStrike">
                <a:solidFill>
                  <a:srgbClr val="000000"/>
                </a:solidFill>
                <a:latin typeface="Times New Roman"/>
              </a:rPr>
              <a:t>&lt;Datum/Uhrzeit&gt;</a:t>
            </a:r>
            <a:endParaRPr b="0" lang="de-DE" sz="1400" spc="-1" strike="noStrike">
              <a:solidFill>
                <a:srgbClr val="000000"/>
              </a:solidFill>
              <a:latin typeface="Times New Roman"/>
            </a:endParaRPr>
          </a:p>
        </p:txBody>
      </p:sp>
      <p:sp>
        <p:nvSpPr>
          <p:cNvPr id="11" name="PlaceHolder 5"/>
          <p:cNvSpPr>
            <a:spLocks noGrp="1"/>
          </p:cNvSpPr>
          <p:nvPr>
            <p:ph type="body"/>
          </p:nvPr>
        </p:nvSpPr>
        <p:spPr>
          <a:xfrm>
            <a:off x="504000" y="1326600"/>
            <a:ext cx="9072000" cy="328860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pPr marL="432000" indent="-324000">
              <a:spcBef>
                <a:spcPts val="1417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de-DE" sz="3200" spc="-1" strike="noStrike">
                <a:solidFill>
                  <a:srgbClr val="000000"/>
                </a:solidFill>
                <a:latin typeface="Arial"/>
              </a:rPr>
              <a:t>Format des Gliederungstextes durch Klicken bearbeiten</a:t>
            </a:r>
            <a:endParaRPr b="0" lang="de-DE" sz="3200" spc="-1" strike="noStrike">
              <a:solidFill>
                <a:srgbClr val="000000"/>
              </a:solidFill>
              <a:latin typeface="Arial"/>
            </a:endParaRPr>
          </a:p>
          <a:p>
            <a:pPr lvl="1" marL="864000" indent="-324000">
              <a:spcBef>
                <a:spcPts val="1134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b="0" lang="de-DE" sz="2800" spc="-1" strike="noStrike">
                <a:solidFill>
                  <a:srgbClr val="000000"/>
                </a:solidFill>
                <a:latin typeface="Arial"/>
              </a:rPr>
              <a:t>Zweite Gliederungsebene</a:t>
            </a:r>
            <a:endParaRPr b="0" lang="de-DE" sz="2800" spc="-1" strike="noStrike">
              <a:solidFill>
                <a:srgbClr val="000000"/>
              </a:solidFill>
              <a:latin typeface="Arial"/>
            </a:endParaRPr>
          </a:p>
          <a:p>
            <a:pPr lvl="2" marL="1296000" indent="-288000">
              <a:spcBef>
                <a:spcPts val="850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de-DE" sz="2400" spc="-1" strike="noStrike">
                <a:solidFill>
                  <a:srgbClr val="000000"/>
                </a:solidFill>
                <a:latin typeface="Arial"/>
              </a:rPr>
              <a:t>Dritte Gliederungsebene</a:t>
            </a:r>
            <a:endParaRPr b="0" lang="de-DE" sz="2400" spc="-1" strike="noStrike">
              <a:solidFill>
                <a:srgbClr val="000000"/>
              </a:solidFill>
              <a:latin typeface="Arial"/>
            </a:endParaRPr>
          </a:p>
          <a:p>
            <a:pPr lvl="3" marL="1728000" indent="-216000">
              <a:spcBef>
                <a:spcPts val="567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b="0" lang="de-DE" sz="2000" spc="-1" strike="noStrike">
                <a:solidFill>
                  <a:srgbClr val="000000"/>
                </a:solidFill>
                <a:latin typeface="Arial"/>
              </a:rPr>
              <a:t>Vierte Gliederungsebene</a:t>
            </a:r>
            <a:endParaRPr b="0" lang="de-DE" sz="2000" spc="-1" strike="noStrike">
              <a:solidFill>
                <a:srgbClr val="000000"/>
              </a:solidFill>
              <a:latin typeface="Arial"/>
            </a:endParaRPr>
          </a:p>
          <a:p>
            <a:pPr lvl="4" marL="2160000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de-DE" sz="2000" spc="-1" strike="noStrike">
                <a:solidFill>
                  <a:srgbClr val="000000"/>
                </a:solidFill>
                <a:latin typeface="Arial"/>
              </a:rPr>
              <a:t>Fünfte Gliederungsebene</a:t>
            </a:r>
            <a:endParaRPr b="0" lang="de-DE" sz="2000" spc="-1" strike="noStrike">
              <a:solidFill>
                <a:srgbClr val="000000"/>
              </a:solidFill>
              <a:latin typeface="Arial"/>
            </a:endParaRPr>
          </a:p>
          <a:p>
            <a:pPr lvl="5" marL="2592000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de-DE" sz="2000" spc="-1" strike="noStrike">
                <a:solidFill>
                  <a:srgbClr val="000000"/>
                </a:solidFill>
                <a:latin typeface="Arial"/>
              </a:rPr>
              <a:t>Sechste Gliederungsebene</a:t>
            </a:r>
            <a:endParaRPr b="0" lang="de-DE" sz="2000" spc="-1" strike="noStrike">
              <a:solidFill>
                <a:srgbClr val="000000"/>
              </a:solidFill>
              <a:latin typeface="Arial"/>
            </a:endParaRPr>
          </a:p>
          <a:p>
            <a:pPr lvl="6" marL="3024000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de-DE" sz="2000" spc="-1" strike="noStrike">
                <a:solidFill>
                  <a:srgbClr val="000000"/>
                </a:solidFill>
                <a:latin typeface="Arial"/>
              </a:rPr>
              <a:t>Siebte Gliederungsebene</a:t>
            </a:r>
            <a:endParaRPr b="0" lang="de-DE" sz="2000" spc="-1" strike="noStrike">
              <a:solidFill>
                <a:srgbClr val="000000"/>
              </a:solidFill>
              <a:latin typeface="Arial"/>
            </a:endParaRPr>
          </a:p>
        </p:txBody>
      </p:sp>
    </p:spTree>
  </p:cSld>
  <p:clrMap bg1="lt1" bg2="lt2" tx1="dk1" tx2="dk2" accent1="accent1" accent2="accent2" accent3="accent3" accent4="accent4" accent5="accent5" accent6="accent6" hlink="hlink" folHlink="folHlink"/>
  <p:sldLayoutIdLst>
    <p:sldLayoutId id="2147483651" r:id="rId2"/>
  </p:sldLayoutIdLst>
</p:sldMaster>
</file>

<file path=ppt/slides/_rels/slide1.xml.rels><?xml version="1.0" encoding="UTF-8"?>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comments" Target="../comments/comment1.xml"/>
</Relationships>
</file>

<file path=ppt/slides/_rels/slide2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comments" Target="../comments/comment2.xml"/>
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PlaceHolder 1"/>
          <p:cNvSpPr>
            <a:spLocks noGrp="1"/>
          </p:cNvSpPr>
          <p:nvPr>
            <p:ph type="title"/>
          </p:nvPr>
        </p:nvSpPr>
        <p:spPr>
          <a:xfrm>
            <a:off x="504000" y="226080"/>
            <a:ext cx="9071280" cy="94608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ctr">
            <a:noAutofit/>
          </a:bodyPr>
          <a:p>
            <a:pPr indent="0" algn="ctr">
              <a:buNone/>
            </a:pPr>
            <a:endParaRPr b="0" lang="de-DE" sz="1800" spc="-1" strike="noStrike">
              <a:solidFill>
                <a:srgbClr val="000000"/>
              </a:solidFill>
              <a:latin typeface="Arial"/>
            </a:endParaRPr>
          </a:p>
        </p:txBody>
      </p:sp>
      <p:sp>
        <p:nvSpPr>
          <p:cNvPr id="15" name="PlaceHolder 2"/>
          <p:cNvSpPr>
            <a:spLocks noGrp="1"/>
          </p:cNvSpPr>
          <p:nvPr>
            <p:ph type="subTitle"/>
          </p:nvPr>
        </p:nvSpPr>
        <p:spPr>
          <a:xfrm>
            <a:off x="504000" y="1326600"/>
            <a:ext cx="9071280" cy="328788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ctr">
            <a:noAutofit/>
          </a:bodyPr>
          <a:p>
            <a:pPr indent="0" algn="ctr">
              <a:buNone/>
            </a:pPr>
            <a:endParaRPr b="0" lang="de-DE" sz="1800" spc="-1" strike="noStrike">
              <a:solidFill>
                <a:srgbClr val="000000"/>
              </a:solidFill>
              <a:latin typeface="Arial"/>
            </a:endParaRPr>
          </a:p>
        </p:txBody>
      </p:sp>
    </p:spTree>
  </p:cSld>
  <mc:AlternateContent>
    <mc:Choice Requires="p14">
      <p:transition spd="slow" p14:dur="2000"/>
    </mc:Choice>
    <mc:Fallback>
      <p:transition spd="slow"/>
    </mc:Fallback>
  </mc:AlternateContent>
</p:sld>
</file>

<file path=ppt/slides/slide2.xml><?xml version="1.0" encoding="utf-8"?>
<p:sld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PlaceHolder 1"/>
          <p:cNvSpPr>
            <a:spLocks noGrp="1"/>
          </p:cNvSpPr>
          <p:nvPr>
            <p:ph type="title"/>
          </p:nvPr>
        </p:nvSpPr>
        <p:spPr>
          <a:xfrm>
            <a:off x="504000" y="226080"/>
            <a:ext cx="9071280" cy="94608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ctr">
            <a:noAutofit/>
          </a:bodyPr>
          <a:p>
            <a:pPr indent="0" algn="ctr">
              <a:buNone/>
            </a:pPr>
            <a:endParaRPr b="0" lang="de-DE" sz="1800" spc="-1" strike="noStrike">
              <a:solidFill>
                <a:srgbClr val="000000"/>
              </a:solidFill>
              <a:latin typeface="Arial"/>
            </a:endParaRPr>
          </a:p>
        </p:txBody>
      </p:sp>
      <p:sp>
        <p:nvSpPr>
          <p:cNvPr id="17" name="PlaceHolder 2"/>
          <p:cNvSpPr>
            <a:spLocks noGrp="1"/>
          </p:cNvSpPr>
          <p:nvPr>
            <p:ph/>
          </p:nvPr>
        </p:nvSpPr>
        <p:spPr>
          <a:xfrm>
            <a:off x="504000" y="1326600"/>
            <a:ext cx="9071280" cy="328788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pPr indent="0">
              <a:spcBef>
                <a:spcPts val="1417"/>
              </a:spcBef>
              <a:buNone/>
            </a:pPr>
            <a:endParaRPr b="0" lang="de-DE" sz="1800" spc="-1" strike="noStrike">
              <a:solidFill>
                <a:srgbClr val="000000"/>
              </a:solidFill>
              <a:latin typeface="Arial"/>
            </a:endParaRPr>
          </a:p>
        </p:txBody>
      </p:sp>
    </p:spTree>
  </p:cSld>
  <mc:AlternateContent>
    <mc:Choice Requires="p14">
      <p:transition spd="slow" p14:dur="2000"/>
    </mc:Choice>
    <mc:Fallback>
      <p:transition spd="slow"/>
    </mc:Fallback>
  </mc:AlternateContent>
</p:sld>
</file>

<file path=ppt/theme/theme1.xml><?xml version="1.0" encoding="utf-8"?>
<a:theme xmlns:a="http://schemas.openxmlformats.org/drawingml/2006/main" xmlns:r="http://schemas.openxmlformats.org/officeDocument/2006/relationships" name="Office">
  <a:themeElements>
    <a:clrScheme name="LibreOffice">
      <a:dk1>
        <a:srgbClr val="000000"/>
      </a:dk1>
      <a:lt1>
        <a:srgbClr val="ffffff"/>
      </a:lt1>
      <a:dk2>
        <a:srgbClr val="000000"/>
      </a:dk2>
      <a:lt2>
        <a:srgbClr val="ffffff"/>
      </a:lt2>
      <a:accent1>
        <a:srgbClr val="18a303"/>
      </a:accent1>
      <a:accent2>
        <a:srgbClr val="0369a3"/>
      </a:accent2>
      <a:accent3>
        <a:srgbClr val="a33e03"/>
      </a:accent3>
      <a:accent4>
        <a:srgbClr val="8e03a3"/>
      </a:accent4>
      <a:accent5>
        <a:srgbClr val="c99c00"/>
      </a:accent5>
      <a:accent6>
        <a:srgbClr val="c9211e"/>
      </a:accent6>
      <a:hlink>
        <a:srgbClr val="0000ee"/>
      </a:hlink>
      <a:folHlink>
        <a:srgbClr val="551a8b"/>
      </a:folHlink>
    </a:clrScheme>
    <a:fontScheme name="Office">
      <a:majorFont>
        <a:latin typeface="Arial" pitchFamily="0" charset="1"/>
        <a:ea typeface="DejaVu Sans" pitchFamily="0" charset="1"/>
        <a:cs typeface="DejaVu Sans" pitchFamily="0" charset="1"/>
      </a:majorFont>
      <a:minorFont>
        <a:latin typeface="Arial" pitchFamily="0" charset="1"/>
        <a:ea typeface="DejaVu Sans" pitchFamily="0" charset="1"/>
        <a:cs typeface="DejaVu Sans" pitchFamily="0" charset="1"/>
      </a:minorFont>
    </a:fontScheme>
    <a:fmtScheme>
      <a:fillStyleLst>
        <a:solidFill>
          <a:schemeClr val="phClr"/>
        </a:solidFill>
        <a:solidFill>
          <a:schemeClr val="phClr"/>
        </a:solidFill>
        <a:solidFill>
          <a:schemeClr val="phClr"/>
        </a:solidFill>
      </a:fillStyleLst>
      <a:lnStyleLst>
        <a:ln w="6350" cap="flat" cmpd="sng" algn="ctr">
          <a:prstDash val="solid"/>
          <a:miter/>
        </a:ln>
        <a:ln w="6350" cap="flat" cmpd="sng" algn="ctr">
          <a:prstDash val="solid"/>
          <a:miter/>
        </a:ln>
        <a:ln w="6350" cap="flat" cmpd="sng" algn="ctr">
          <a:prstDash val="solid"/>
          <a:miter/>
        </a:ln>
      </a:lnStyleLst>
      <a:effectStyleLst>
        <a:effectStyle>
          <a:effectLst/>
        </a:effectStyle>
        <a:effectStyle>
          <a:effectLst/>
        </a:effectStyle>
        <a:effectStyle>
          <a:effectLst/>
        </a:effectStyle>
      </a:effectStyleLst>
      <a:bgFillStyleLst>
        <a:solidFill>
          <a:schemeClr val="phClr"/>
        </a:solidFill>
        <a:solidFill>
          <a:schemeClr val="phClr"/>
        </a:solidFill>
        <a:solidFill>
          <a:schemeClr val="phClr"/>
        </a:solidFill>
      </a:bgFillStyleLst>
    </a:fmtScheme>
  </a:themeElements>
</a:theme>
</file>

<file path=ppt/theme/theme2.xml><?xml version="1.0" encoding="utf-8"?>
<a:theme xmlns:a="http://schemas.openxmlformats.org/drawingml/2006/main" xmlns:r="http://schemas.openxmlformats.org/officeDocument/2006/relationships" name="Office">
  <a:themeElements>
    <a:clrScheme name="LibreOffice">
      <a:dk1>
        <a:srgbClr val="000000"/>
      </a:dk1>
      <a:lt1>
        <a:srgbClr val="ffffff"/>
      </a:lt1>
      <a:dk2>
        <a:srgbClr val="000000"/>
      </a:dk2>
      <a:lt2>
        <a:srgbClr val="ffffff"/>
      </a:lt2>
      <a:accent1>
        <a:srgbClr val="18a303"/>
      </a:accent1>
      <a:accent2>
        <a:srgbClr val="0369a3"/>
      </a:accent2>
      <a:accent3>
        <a:srgbClr val="a33e03"/>
      </a:accent3>
      <a:accent4>
        <a:srgbClr val="8e03a3"/>
      </a:accent4>
      <a:accent5>
        <a:srgbClr val="c99c00"/>
      </a:accent5>
      <a:accent6>
        <a:srgbClr val="c9211e"/>
      </a:accent6>
      <a:hlink>
        <a:srgbClr val="0000ee"/>
      </a:hlink>
      <a:folHlink>
        <a:srgbClr val="551a8b"/>
      </a:folHlink>
    </a:clrScheme>
    <a:fontScheme name="Office">
      <a:majorFont>
        <a:latin typeface="Arial" pitchFamily="0" charset="1"/>
        <a:ea typeface="DejaVu Sans" pitchFamily="0" charset="1"/>
        <a:cs typeface="DejaVu Sans" pitchFamily="0" charset="1"/>
      </a:majorFont>
      <a:minorFont>
        <a:latin typeface="Arial" pitchFamily="0" charset="1"/>
        <a:ea typeface="DejaVu Sans" pitchFamily="0" charset="1"/>
        <a:cs typeface="DejaVu Sans" pitchFamily="0" charset="1"/>
      </a:minorFont>
    </a:fontScheme>
    <a:fmtScheme>
      <a:fillStyleLst>
        <a:solidFill>
          <a:schemeClr val="phClr"/>
        </a:solidFill>
        <a:solidFill>
          <a:schemeClr val="phClr"/>
        </a:solidFill>
        <a:solidFill>
          <a:schemeClr val="phClr"/>
        </a:solidFill>
      </a:fillStyleLst>
      <a:lnStyleLst>
        <a:ln w="6350" cap="flat" cmpd="sng" algn="ctr">
          <a:prstDash val="solid"/>
          <a:miter/>
        </a:ln>
        <a:ln w="6350" cap="flat" cmpd="sng" algn="ctr">
          <a:prstDash val="solid"/>
          <a:miter/>
        </a:ln>
        <a:ln w="6350" cap="flat" cmpd="sng" algn="ctr">
          <a:prstDash val="solid"/>
          <a:miter/>
        </a:ln>
      </a:lnStyleLst>
      <a:effectStyleLst>
        <a:effectStyle>
          <a:effectLst/>
        </a:effectStyle>
        <a:effectStyle>
          <a:effectLst/>
        </a:effectStyle>
        <a:effectStyle>
          <a:effectLst/>
        </a:effectStyle>
      </a:effectStyleLst>
      <a:bgFillStyleLst>
        <a:solidFill>
          <a:schemeClr val="phClr"/>
        </a:solidFill>
        <a:solidFill>
          <a:schemeClr val="phClr"/>
        </a:solidFill>
        <a:solidFill>
          <a:schemeClr val="phClr"/>
        </a:solidFill>
      </a:bgFillStyleLst>
    </a:fmtScheme>
  </a:themeElements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0</TotalTime>
  <Application>LibreOffice/24.2.3.2$Linux_X86_64 LibreOffice_project/420$Build-2</Application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terms:created xsi:type="dcterms:W3CDTF">2024-06-13T12:02:27Z</dcterms:created>
  <dc:creator/>
  <dc:description/>
  <dc:language>de-DE</dc:language>
  <cp:lastModifiedBy>Max Muster</cp:lastModifiedBy>
  <dcterms:modified xsi:type="dcterms:W3CDTF">2024-06-13T15:02:20Z</dcterms:modified>
  <cp:revision>3</cp:revision>
  <dc:subject/>
  <dc:title/>
</cp:coreProperties>
</file>

<file path=docProps/custom.xml><?xml version="1.0" encoding="utf-8"?>
<Properties xmlns="http://schemas.openxmlformats.org/officeDocument/2006/custom-properties" xmlns:vt="http://schemas.openxmlformats.org/officeDocument/2006/docPropsVTypes"/>
</file>