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86" d="100"/>
          <a:sy n="86" d="100"/>
        </p:scale>
        <p:origin x="738" y="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BAE2A7-C708-49BF-9E56-449E438C8E4C}" type="datetimeFigureOut">
              <a:rPr lang="en-US" smtClean="0"/>
              <a:t>1/24/2022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60FF2F-BE6E-4BDD-B5B7-42EE9266485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9263946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BAE2A7-C708-49BF-9E56-449E438C8E4C}" type="datetimeFigureOut">
              <a:rPr lang="en-US" smtClean="0"/>
              <a:t>1/24/2022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60FF2F-BE6E-4BDD-B5B7-42EE9266485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7652965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BAE2A7-C708-49BF-9E56-449E438C8E4C}" type="datetimeFigureOut">
              <a:rPr lang="en-US" smtClean="0"/>
              <a:t>1/24/2022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60FF2F-BE6E-4BDD-B5B7-42EE9266485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3297743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BAE2A7-C708-49BF-9E56-449E438C8E4C}" type="datetimeFigureOut">
              <a:rPr lang="en-US" smtClean="0"/>
              <a:t>1/24/2022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60FF2F-BE6E-4BDD-B5B7-42EE9266485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5937248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BAE2A7-C708-49BF-9E56-449E438C8E4C}" type="datetimeFigureOut">
              <a:rPr lang="en-US" smtClean="0"/>
              <a:t>1/24/2022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60FF2F-BE6E-4BDD-B5B7-42EE9266485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225325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BAE2A7-C708-49BF-9E56-449E438C8E4C}" type="datetimeFigureOut">
              <a:rPr lang="en-US" smtClean="0"/>
              <a:t>1/24/2022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60FF2F-BE6E-4BDD-B5B7-42EE9266485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793943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BAE2A7-C708-49BF-9E56-449E438C8E4C}" type="datetimeFigureOut">
              <a:rPr lang="en-US" smtClean="0"/>
              <a:t>1/24/2022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60FF2F-BE6E-4BDD-B5B7-42EE9266485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817887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BAE2A7-C708-49BF-9E56-449E438C8E4C}" type="datetimeFigureOut">
              <a:rPr lang="en-US" smtClean="0"/>
              <a:t>1/24/2022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60FF2F-BE6E-4BDD-B5B7-42EE9266485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5712363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BAE2A7-C708-49BF-9E56-449E438C8E4C}" type="datetimeFigureOut">
              <a:rPr lang="en-US" smtClean="0"/>
              <a:t>1/24/2022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60FF2F-BE6E-4BDD-B5B7-42EE9266485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19880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BAE2A7-C708-49BF-9E56-449E438C8E4C}" type="datetimeFigureOut">
              <a:rPr lang="en-US" smtClean="0"/>
              <a:t>1/24/2022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60FF2F-BE6E-4BDD-B5B7-42EE9266485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2592247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BAE2A7-C708-49BF-9E56-449E438C8E4C}" type="datetimeFigureOut">
              <a:rPr lang="en-US" smtClean="0"/>
              <a:t>1/24/2022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60FF2F-BE6E-4BDD-B5B7-42EE9266485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0951588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DBAE2A7-C708-49BF-9E56-449E438C8E4C}" type="datetimeFigureOut">
              <a:rPr lang="en-US" smtClean="0"/>
              <a:t>1/24/2022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E60FF2F-BE6E-4BDD-B5B7-42EE9266485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4104722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"/>
          <p:cNvSpPr/>
          <p:nvPr/>
        </p:nvSpPr>
        <p:spPr>
          <a:xfrm>
            <a:off x="3170512" y="1208123"/>
            <a:ext cx="5853855" cy="4699967"/>
          </a:xfrm>
          <a:prstGeom prst="roundRect">
            <a:avLst>
              <a:gd name="adj" fmla="val 14843"/>
            </a:avLst>
          </a:prstGeom>
          <a:blipFill>
            <a:blip r:embed="rId2"/>
          </a:blipFill>
          <a:ln w="12700">
            <a:miter lim="400000"/>
          </a:ln>
          <a:effectLst>
            <a:outerShdw blurRad="38100" dist="25400" dir="5400000" rotWithShape="0">
              <a:srgbClr val="000000">
                <a:alpha val="50000"/>
              </a:srgbClr>
            </a:outerShdw>
          </a:effectLst>
        </p:spPr>
        <p:txBody>
          <a:bodyPr lIns="50800" tIns="50800" rIns="50800" bIns="50800" anchor="ctr"/>
          <a:lstStyle/>
          <a:p>
            <a:pPr>
              <a:defRPr sz="2400">
                <a:solidFill>
                  <a:srgbClr val="FFFFFF"/>
                </a:solidFill>
              </a:defRPr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228463012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afterEffect">
                                  <p:stCondLst>
                                    <p:cond delay="0"/>
                                  </p:stCondLst>
                                  <p:iterate>
                                    <p:tmAbs val="0"/>
                                  </p:iterate>
                                  <p:childTnLst>
                                    <p:set>
                                      <p:cBhvr>
                                        <p:cTn id="6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 advAuto="0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Szélesvásznú</PresentationFormat>
  <Paragraphs>0</Paragraphs>
  <Slides>1</Slides>
  <Notes>0</Notes>
  <HiddenSlides>0</HiddenSlides>
  <MMClips>0</MMClips>
  <ScaleCrop>false</ScaleCrop>
  <HeadingPairs>
    <vt:vector size="6" baseType="variant">
      <vt:variant>
        <vt:lpstr>Használt betűtípusok</vt:lpstr>
      </vt:variant>
      <vt:variant>
        <vt:i4>3</vt:i4>
      </vt:variant>
      <vt:variant>
        <vt:lpstr>Téma</vt:lpstr>
      </vt:variant>
      <vt:variant>
        <vt:i4>1</vt:i4>
      </vt:variant>
      <vt:variant>
        <vt:lpstr>Diacímek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PowerPoint-bemutató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2022-01-24T15:16:15Z</dcterms:created>
  <dcterms:modified xsi:type="dcterms:W3CDTF">2022-01-24T15:16:19Z</dcterms:modified>
</cp:coreProperties>
</file>